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  <p:sldMasterId id="2147483660" r:id="rId5"/>
  </p:sldMasterIdLst>
  <p:notesMasterIdLst>
    <p:notesMasterId r:id="rId24"/>
  </p:notesMasterIdLst>
  <p:sldIdLst>
    <p:sldId id="256" r:id="rId6"/>
    <p:sldId id="284" r:id="rId7"/>
    <p:sldId id="257" r:id="rId8"/>
    <p:sldId id="264" r:id="rId9"/>
    <p:sldId id="2572" r:id="rId10"/>
    <p:sldId id="285" r:id="rId11"/>
    <p:sldId id="2569" r:id="rId12"/>
    <p:sldId id="286" r:id="rId13"/>
    <p:sldId id="287" r:id="rId14"/>
    <p:sldId id="259" r:id="rId15"/>
    <p:sldId id="282" r:id="rId16"/>
    <p:sldId id="268" r:id="rId17"/>
    <p:sldId id="288" r:id="rId18"/>
    <p:sldId id="2567" r:id="rId19"/>
    <p:sldId id="2570" r:id="rId20"/>
    <p:sldId id="2566" r:id="rId21"/>
    <p:sldId id="2568" r:id="rId22"/>
    <p:sldId id="260" r:id="rId23"/>
  </p:sldIdLst>
  <p:sldSz cx="18288000" cy="10287000"/>
  <p:notesSz cx="6858000" cy="9144000"/>
  <p:embeddedFontLst>
    <p:embeddedFont>
      <p:font typeface="Aptos" panose="020B0604020202020204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Verdana" panose="020B0604030504040204" pitchFamily="34" charset="0"/>
      <p:regular r:id="rId33"/>
      <p:bold r:id="rId34"/>
      <p:italic r:id="rId35"/>
      <p:boldItalic r:id="rId36"/>
    </p:embeddedFont>
    <p:embeddedFont>
      <p:font typeface="Verdana Pro" panose="020B0604030504040204" pitchFamily="34" charset="0"/>
      <p:regular r:id="rId37"/>
      <p:bold r:id="rId38"/>
      <p:italic r:id="rId39"/>
      <p:boldItalic r:id="rId40"/>
    </p:embeddedFont>
    <p:embeddedFont>
      <p:font typeface="Verdana Pro Light" panose="020B0304030504040204" pitchFamily="34" charset="0"/>
      <p:regular r:id="rId41"/>
      <p:italic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3AF7D"/>
    <a:srgbClr val="D4B181"/>
    <a:srgbClr val="E6E6E6"/>
    <a:srgbClr val="162F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DD50A0-2034-4BD1-A204-938B75EAD0B8}" v="1" dt="2025-03-26T15:35:11.6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78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21" Type="http://schemas.openxmlformats.org/officeDocument/2006/relationships/slide" Target="slides/slide16.xml"/><Relationship Id="rId34" Type="http://schemas.openxmlformats.org/officeDocument/2006/relationships/font" Target="fonts/font10.fntdata"/><Relationship Id="rId42" Type="http://schemas.openxmlformats.org/officeDocument/2006/relationships/font" Target="fonts/font18.fntdata"/><Relationship Id="rId47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7.fntdata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font" Target="fonts/font17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AEFFAB-747D-422B-8680-253552AAA2C7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A01763-384D-4CD2-A64A-A42EF7D09203}">
      <dgm:prSet phldrT="[Text]" custT="1"/>
      <dgm:spPr/>
      <dgm:t>
        <a:bodyPr/>
        <a:lstStyle/>
        <a:p>
          <a:r>
            <a:rPr lang="en-US" sz="1000" dirty="0">
              <a:solidFill>
                <a:schemeClr val="bg1"/>
              </a:solidFill>
            </a:rPr>
            <a:t>Chief Commissioner</a:t>
          </a:r>
        </a:p>
        <a:p>
          <a:endParaRPr lang="en-US" sz="600" dirty="0">
            <a:solidFill>
              <a:schemeClr val="bg1"/>
            </a:solidFill>
          </a:endParaRPr>
        </a:p>
      </dgm:t>
    </dgm:pt>
    <dgm:pt modelId="{E0990C4C-94F8-4427-8C2C-706AD69652BF}" type="parTrans" cxnId="{EF3BFDE2-EB8F-4220-868A-3AAE635481B1}">
      <dgm:prSet/>
      <dgm:spPr/>
      <dgm:t>
        <a:bodyPr/>
        <a:lstStyle/>
        <a:p>
          <a:endParaRPr lang="en-US"/>
        </a:p>
      </dgm:t>
    </dgm:pt>
    <dgm:pt modelId="{13B7AE63-856C-4CAB-93B2-60664BA0F093}" type="sibTrans" cxnId="{EF3BFDE2-EB8F-4220-868A-3AAE635481B1}">
      <dgm:prSet custT="1"/>
      <dgm:spPr>
        <a:ln>
          <a:solidFill>
            <a:schemeClr val="bg1"/>
          </a:solidFill>
        </a:ln>
      </dgm:spPr>
      <dgm:t>
        <a:bodyPr/>
        <a:lstStyle/>
        <a:p>
          <a:endParaRPr lang="en-US" sz="800" dirty="0"/>
        </a:p>
      </dgm:t>
    </dgm:pt>
    <dgm:pt modelId="{16993465-1AFC-4125-93D6-E6B52B7EB5C2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 Director of Finance, and Value/ Dep Chief Commissioner</a:t>
          </a:r>
        </a:p>
      </dgm:t>
    </dgm:pt>
    <dgm:pt modelId="{98D46409-802E-4CAE-A159-3474B581A07F}" type="parTrans" cxnId="{13AE51D3-8806-45BA-A5CA-981293C41614}">
      <dgm:prSet/>
      <dgm:spPr/>
      <dgm:t>
        <a:bodyPr/>
        <a:lstStyle/>
        <a:p>
          <a:endParaRPr lang="en-US"/>
        </a:p>
      </dgm:t>
    </dgm:pt>
    <dgm:pt modelId="{C0606B6E-1D4B-4D4D-921D-8DC6A65A96D6}" type="sibTrans" cxnId="{13AE51D3-8806-45BA-A5CA-981293C41614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 dirty="0"/>
        </a:p>
      </dgm:t>
    </dgm:pt>
    <dgm:pt modelId="{31EDF212-4336-4B93-A3D2-714A0D902852}">
      <dgm:prSet phldrT="[Text]"/>
      <dgm:spPr/>
      <dgm:t>
        <a:bodyPr/>
        <a:lstStyle/>
        <a:p>
          <a:r>
            <a:rPr lang="en-US" dirty="0"/>
            <a:t>Director of Commissioning - Ambulance Services and 111 (B9)</a:t>
          </a:r>
        </a:p>
      </dgm:t>
    </dgm:pt>
    <dgm:pt modelId="{66DD8B44-FA23-4EBE-A4DF-5C9F1EE96C23}" type="parTrans" cxnId="{3B99E07F-2AEB-4908-88AC-3A7EBCB1BB03}">
      <dgm:prSet/>
      <dgm:spPr/>
      <dgm:t>
        <a:bodyPr/>
        <a:lstStyle/>
        <a:p>
          <a:endParaRPr lang="en-US"/>
        </a:p>
      </dgm:t>
    </dgm:pt>
    <dgm:pt modelId="{FA4EE5E1-68C8-4337-8134-3371F23661ED}" type="sibTrans" cxnId="{3B99E07F-2AEB-4908-88AC-3A7EBCB1BB03}">
      <dgm:prSet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endParaRPr lang="en-US" sz="800" dirty="0"/>
        </a:p>
      </dgm:t>
    </dgm:pt>
    <dgm:pt modelId="{9145C483-79EE-4044-9BBB-83EBF6EE73D0}">
      <dgm:prSet phldrT="[Text]"/>
      <dgm:spPr/>
      <dgm:t>
        <a:bodyPr/>
        <a:lstStyle/>
        <a:p>
          <a:r>
            <a:rPr lang="en-US" dirty="0"/>
            <a:t>Director of Commissioning - Specialised Services</a:t>
          </a:r>
        </a:p>
        <a:p>
          <a:r>
            <a:rPr lang="en-US" dirty="0"/>
            <a:t>(B9)</a:t>
          </a:r>
        </a:p>
      </dgm:t>
    </dgm:pt>
    <dgm:pt modelId="{D1EE000C-9F7B-4F3C-8EB6-26A9A845DFE9}" type="parTrans" cxnId="{4516FD8D-3E14-46E6-A553-8804F0F689ED}">
      <dgm:prSet/>
      <dgm:spPr/>
      <dgm:t>
        <a:bodyPr/>
        <a:lstStyle/>
        <a:p>
          <a:endParaRPr lang="en-GB"/>
        </a:p>
      </dgm:t>
    </dgm:pt>
    <dgm:pt modelId="{340A46E4-2838-457C-AA60-B60236689DF8}" type="sibTrans" cxnId="{4516FD8D-3E14-46E6-A553-8804F0F689ED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16B9A685-D6F9-4522-900F-944810ED0FD7}">
      <dgm:prSet phldrT="[Text]"/>
      <dgm:spPr/>
      <dgm:t>
        <a:bodyPr/>
        <a:lstStyle/>
        <a:p>
          <a:r>
            <a:rPr lang="en-US" dirty="0"/>
            <a:t>Director of Commissioning - Mental Health, Learning Disabilities and Vulnerable Groups (B9)</a:t>
          </a:r>
        </a:p>
      </dgm:t>
    </dgm:pt>
    <dgm:pt modelId="{9018AA48-37E1-4238-B159-8989940B081D}" type="parTrans" cxnId="{DAF0B05E-CFAA-4080-8B04-B55ABF669ADD}">
      <dgm:prSet/>
      <dgm:spPr/>
      <dgm:t>
        <a:bodyPr/>
        <a:lstStyle/>
        <a:p>
          <a:endParaRPr lang="en-GB"/>
        </a:p>
      </dgm:t>
    </dgm:pt>
    <dgm:pt modelId="{03D264DA-4123-4850-8F77-00E3CC05DBF6}" type="sibTrans" cxnId="{DAF0B05E-CFAA-4080-8B04-B55ABF669ADD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F94AFCD6-F933-4872-B424-B248DC69266B}">
      <dgm:prSet phldrT="[Text]"/>
      <dgm:spPr/>
      <dgm:t>
        <a:bodyPr/>
        <a:lstStyle/>
        <a:p>
          <a:endParaRPr lang="en-US" dirty="0"/>
        </a:p>
        <a:p>
          <a:r>
            <a:rPr lang="en-US" dirty="0"/>
            <a:t>Medical Director</a:t>
          </a:r>
        </a:p>
        <a:p>
          <a:endParaRPr lang="en-US" b="1" dirty="0">
            <a:solidFill>
              <a:schemeClr val="tx1"/>
            </a:solidFill>
          </a:endParaRPr>
        </a:p>
      </dgm:t>
    </dgm:pt>
    <dgm:pt modelId="{91BD9D81-7EFF-4BC5-B455-5118E2DB4A96}" type="parTrans" cxnId="{A80C3183-1A35-4BC0-B41C-7DBC7FFC3DE3}">
      <dgm:prSet/>
      <dgm:spPr/>
      <dgm:t>
        <a:bodyPr/>
        <a:lstStyle/>
        <a:p>
          <a:endParaRPr lang="en-GB"/>
        </a:p>
      </dgm:t>
    </dgm:pt>
    <dgm:pt modelId="{D8BF959B-BECE-4E10-A56E-0ED95D18596D}" type="sibTrans" cxnId="{A80C3183-1A35-4BC0-B41C-7DBC7FFC3DE3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FED46FD8-E2CF-492C-9DD2-86328F200571}">
      <dgm:prSet phldrT="[Text]"/>
      <dgm:spPr/>
      <dgm:t>
        <a:bodyPr/>
        <a:lstStyle/>
        <a:p>
          <a:r>
            <a:rPr lang="en-US" dirty="0"/>
            <a:t>Director of Nursing and Quality (B9)</a:t>
          </a:r>
        </a:p>
      </dgm:t>
    </dgm:pt>
    <dgm:pt modelId="{F0AEB9F1-AC61-4D9C-BCFE-2F49B8F62AEE}" type="parTrans" cxnId="{90C69F35-7B4A-4374-B687-7A5D7916FBCB}">
      <dgm:prSet/>
      <dgm:spPr/>
      <dgm:t>
        <a:bodyPr/>
        <a:lstStyle/>
        <a:p>
          <a:endParaRPr lang="en-GB"/>
        </a:p>
      </dgm:t>
    </dgm:pt>
    <dgm:pt modelId="{D2F6F3F3-B98C-4E6A-B7FC-30AD61B1D1BC}" type="sibTrans" cxnId="{90C69F35-7B4A-4374-B687-7A5D7916FBCB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71AC815E-8500-4153-987E-20D1EE6935C7}">
      <dgm:prSet phldrT="[Text]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Deputy Director of  Commissioning (8d)</a:t>
          </a:r>
        </a:p>
      </dgm:t>
    </dgm:pt>
    <dgm:pt modelId="{712AF542-110C-4323-8DE8-2553FDF116FD}" type="parTrans" cxnId="{94DAD664-5785-43A9-8E37-524F4E846F47}">
      <dgm:prSet/>
      <dgm:spPr/>
      <dgm:t>
        <a:bodyPr/>
        <a:lstStyle/>
        <a:p>
          <a:endParaRPr lang="en-GB"/>
        </a:p>
      </dgm:t>
    </dgm:pt>
    <dgm:pt modelId="{AA277EA5-E5FA-4FAA-B49D-E0EC65406F85}" type="sibTrans" cxnId="{94DAD664-5785-43A9-8E37-524F4E846F47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CF145255-4C3A-4879-AFE6-B2FE168C4D36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Deputy Director of Commissioning (8d)</a:t>
          </a:r>
        </a:p>
      </dgm:t>
    </dgm:pt>
    <dgm:pt modelId="{988759F1-BBD4-4A74-B9C4-6BBE693231E8}" type="parTrans" cxnId="{262E4245-CAB0-4C9A-A57D-0B84D1D640E9}">
      <dgm:prSet/>
      <dgm:spPr/>
      <dgm:t>
        <a:bodyPr/>
        <a:lstStyle/>
        <a:p>
          <a:endParaRPr lang="en-GB"/>
        </a:p>
      </dgm:t>
    </dgm:pt>
    <dgm:pt modelId="{DF69489D-626B-45B2-B0D1-585846CC0FEB}" type="sibTrans" cxnId="{262E4245-CAB0-4C9A-A57D-0B84D1D640E9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B2A024F4-CEF5-40A6-9AB4-637201637C5F}">
      <dgm:prSet phldrT="[Text]"/>
      <dgm:spPr/>
      <dgm:t>
        <a:bodyPr/>
        <a:lstStyle/>
        <a:p>
          <a:r>
            <a:rPr lang="en-US" dirty="0"/>
            <a:t>Deputy Director of Commissioning  (8d)</a:t>
          </a:r>
        </a:p>
      </dgm:t>
    </dgm:pt>
    <dgm:pt modelId="{0719E8D1-629C-4642-9640-0C07164B8A63}" type="parTrans" cxnId="{843C3E8B-E04B-4278-A6D7-DF6BDF4EE7AC}">
      <dgm:prSet/>
      <dgm:spPr/>
      <dgm:t>
        <a:bodyPr/>
        <a:lstStyle/>
        <a:p>
          <a:endParaRPr lang="en-GB"/>
        </a:p>
      </dgm:t>
    </dgm:pt>
    <dgm:pt modelId="{ECC42912-8CFE-41B8-8DF6-8B65FC3890D0}" type="sibTrans" cxnId="{843C3E8B-E04B-4278-A6D7-DF6BDF4EE7AC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68B4F917-7BCA-49BB-8C0A-368F2AD99270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Deputy Medical Director (0.5WTE) </a:t>
          </a:r>
        </a:p>
      </dgm:t>
    </dgm:pt>
    <dgm:pt modelId="{C81B6CE1-C233-46ED-A2C4-9478CB5027D4}" type="parTrans" cxnId="{AE2CCAE2-A72C-4DF7-8944-7DA3A4362D24}">
      <dgm:prSet/>
      <dgm:spPr/>
      <dgm:t>
        <a:bodyPr/>
        <a:lstStyle/>
        <a:p>
          <a:endParaRPr lang="en-GB"/>
        </a:p>
      </dgm:t>
    </dgm:pt>
    <dgm:pt modelId="{E1BEE9A3-9391-4C0A-8A8D-14AA96FA8190}" type="sibTrans" cxnId="{AE2CCAE2-A72C-4DF7-8944-7DA3A4362D24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2BD871E5-134E-45C3-8E92-D0F63D1C6706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Deputy Director of Finance &amp; Value</a:t>
          </a:r>
        </a:p>
        <a:p>
          <a:r>
            <a:rPr lang="en-US" dirty="0">
              <a:solidFill>
                <a:schemeClr val="bg1"/>
              </a:solidFill>
            </a:rPr>
            <a:t>(Bd)</a:t>
          </a:r>
        </a:p>
      </dgm:t>
    </dgm:pt>
    <dgm:pt modelId="{77486D2B-EAC3-4A52-8DD5-8F5289174031}" type="parTrans" cxnId="{147DBE06-7BEA-4370-9AB7-12E2C84404EB}">
      <dgm:prSet/>
      <dgm:spPr/>
      <dgm:t>
        <a:bodyPr/>
        <a:lstStyle/>
        <a:p>
          <a:endParaRPr lang="en-GB"/>
        </a:p>
      </dgm:t>
    </dgm:pt>
    <dgm:pt modelId="{AB4E9D46-66B6-4D43-BAE2-1A1E62F726DA}" type="sibTrans" cxnId="{147DBE06-7BEA-4370-9AB7-12E2C84404EB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10A6680B-17C2-49A4-964A-ABEC5AFFEAD9}">
      <dgm:prSet phldrT="[Text]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Director of Corporate Planning &amp; Strategy</a:t>
          </a:r>
        </a:p>
        <a:p>
          <a:r>
            <a:rPr lang="en-US" dirty="0">
              <a:solidFill>
                <a:schemeClr val="bg1"/>
              </a:solidFill>
            </a:rPr>
            <a:t>(B9)</a:t>
          </a:r>
        </a:p>
      </dgm:t>
    </dgm:pt>
    <dgm:pt modelId="{592EA1F1-93B0-4043-AA16-519D758F4A4B}" type="parTrans" cxnId="{93609CE7-EA8A-42E2-8431-0E262C067EF3}">
      <dgm:prSet/>
      <dgm:spPr/>
      <dgm:t>
        <a:bodyPr/>
        <a:lstStyle/>
        <a:p>
          <a:endParaRPr lang="en-GB"/>
        </a:p>
      </dgm:t>
    </dgm:pt>
    <dgm:pt modelId="{B7D8A64D-A3E2-40DB-94DC-71683FEEE6F6}" type="sibTrans" cxnId="{93609CE7-EA8A-42E2-8431-0E262C067EF3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E1F94F01-2423-4933-A302-5F7AC24A4EC6}">
      <dgm:prSet phldrT="[Text]"/>
      <dgm:spPr>
        <a:solidFill>
          <a:schemeClr val="accent1"/>
        </a:solidFill>
        <a:ln>
          <a:noFill/>
        </a:ln>
      </dgm:spPr>
      <dgm:t>
        <a:bodyPr/>
        <a:lstStyle/>
        <a:p>
          <a:endParaRPr lang="en-US" dirty="0">
            <a:solidFill>
              <a:schemeClr val="bg1"/>
            </a:solidFill>
          </a:endParaRPr>
        </a:p>
        <a:p>
          <a:r>
            <a:rPr lang="en-US" dirty="0">
              <a:solidFill>
                <a:schemeClr val="bg1"/>
              </a:solidFill>
            </a:rPr>
            <a:t>Deputy  Director of Corporate  Planning &amp; PMO</a:t>
          </a:r>
        </a:p>
        <a:p>
          <a:r>
            <a:rPr lang="en-US" dirty="0">
              <a:solidFill>
                <a:schemeClr val="bg1"/>
              </a:solidFill>
            </a:rPr>
            <a:t>(8d)</a:t>
          </a:r>
        </a:p>
        <a:p>
          <a:endParaRPr lang="en-US" dirty="0">
            <a:solidFill>
              <a:schemeClr val="bg1"/>
            </a:solidFill>
          </a:endParaRPr>
        </a:p>
      </dgm:t>
    </dgm:pt>
    <dgm:pt modelId="{5A29DBB2-E92D-4AE1-8AF1-F7E2634F07D3}" type="parTrans" cxnId="{8600AA60-CF23-44FA-8608-38E7620514BF}">
      <dgm:prSet/>
      <dgm:spPr/>
      <dgm:t>
        <a:bodyPr/>
        <a:lstStyle/>
        <a:p>
          <a:endParaRPr lang="en-GB"/>
        </a:p>
      </dgm:t>
    </dgm:pt>
    <dgm:pt modelId="{342CE3AB-4ED5-40AA-9FBE-27378F0B84C0}" type="sibTrans" cxnId="{8600AA60-CF23-44FA-8608-38E7620514BF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B27A6F85-605E-443C-B623-7BA8AC33CA91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Committee Secretary </a:t>
          </a:r>
        </a:p>
        <a:p>
          <a:r>
            <a:rPr lang="en-US" dirty="0">
              <a:solidFill>
                <a:schemeClr val="bg1"/>
              </a:solidFill>
            </a:rPr>
            <a:t>(8d)</a:t>
          </a:r>
        </a:p>
      </dgm:t>
    </dgm:pt>
    <dgm:pt modelId="{9759E246-7376-42FB-A809-F61B0F4BC7C5}" type="parTrans" cxnId="{CA34894A-8896-4F8D-8465-C7CFEA8F368C}">
      <dgm:prSet/>
      <dgm:spPr/>
      <dgm:t>
        <a:bodyPr/>
        <a:lstStyle/>
        <a:p>
          <a:endParaRPr lang="en-GB"/>
        </a:p>
      </dgm:t>
    </dgm:pt>
    <dgm:pt modelId="{E63885A5-DB95-4ACA-9A69-875F4EDB504E}" type="sibTrans" cxnId="{CA34894A-8896-4F8D-8465-C7CFEA8F368C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161EDDCE-20AA-424F-888D-D2F6A4D5FEC0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Deputy Director of  Communication and Engagement</a:t>
          </a:r>
        </a:p>
        <a:p>
          <a:r>
            <a:rPr lang="en-US" dirty="0">
              <a:solidFill>
                <a:schemeClr val="bg1"/>
              </a:solidFill>
            </a:rPr>
            <a:t>(8d)</a:t>
          </a:r>
        </a:p>
        <a:p>
          <a:endParaRPr lang="en-US" b="1" dirty="0">
            <a:solidFill>
              <a:schemeClr val="bg1"/>
            </a:solidFill>
          </a:endParaRPr>
        </a:p>
      </dgm:t>
    </dgm:pt>
    <dgm:pt modelId="{872ACB93-A3E1-4552-818F-8B9289F55132}" type="parTrans" cxnId="{DB3F9C61-06F9-451D-9FDC-465B8E48C795}">
      <dgm:prSet/>
      <dgm:spPr/>
      <dgm:t>
        <a:bodyPr/>
        <a:lstStyle/>
        <a:p>
          <a:endParaRPr lang="en-GB"/>
        </a:p>
      </dgm:t>
    </dgm:pt>
    <dgm:pt modelId="{0D28D675-FD5C-422A-968B-BE3A7A49E210}" type="sibTrans" cxnId="{DB3F9C61-06F9-451D-9FDC-465B8E48C795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35736EBE-0C48-4EF0-91FA-D31493AA56D3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Assistant  Director of Nursing and Quality (8c)</a:t>
          </a:r>
        </a:p>
      </dgm:t>
    </dgm:pt>
    <dgm:pt modelId="{CC5B3BB7-81EF-4131-8C4B-9F42F667BED8}" type="sibTrans" cxnId="{5D69E598-366E-462D-875B-1C6B50728A52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1739D871-F074-4CE2-8071-723DAE32FB6D}" type="parTrans" cxnId="{5D69E598-366E-462D-875B-1C6B50728A52}">
      <dgm:prSet/>
      <dgm:spPr/>
      <dgm:t>
        <a:bodyPr/>
        <a:lstStyle/>
        <a:p>
          <a:endParaRPr lang="en-GB"/>
        </a:p>
      </dgm:t>
    </dgm:pt>
    <dgm:pt modelId="{D76E25D5-3210-4A61-B90F-5E289D9A97B1}" type="pres">
      <dgm:prSet presAssocID="{92AEFFAB-747D-422B-8680-253552AAA2C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7FECCD8-E9B9-44F4-B10C-D5932947F412}" type="pres">
      <dgm:prSet presAssocID="{32A01763-384D-4CD2-A64A-A42EF7D09203}" presName="hierRoot1" presStyleCnt="0">
        <dgm:presLayoutVars>
          <dgm:hierBranch val="init"/>
        </dgm:presLayoutVars>
      </dgm:prSet>
      <dgm:spPr/>
    </dgm:pt>
    <dgm:pt modelId="{1CB10BE0-0B18-42D5-A490-899FC61B59D4}" type="pres">
      <dgm:prSet presAssocID="{32A01763-384D-4CD2-A64A-A42EF7D09203}" presName="rootComposite1" presStyleCnt="0"/>
      <dgm:spPr/>
    </dgm:pt>
    <dgm:pt modelId="{FB8C4A5D-28A1-4627-B0C6-884C4F4DEEEB}" type="pres">
      <dgm:prSet presAssocID="{32A01763-384D-4CD2-A64A-A42EF7D09203}" presName="rootText1" presStyleLbl="node0" presStyleIdx="0" presStyleCnt="1" custScaleX="151551" custScaleY="204532" custLinFactNeighborX="-5171" custLinFactNeighborY="-64657">
        <dgm:presLayoutVars>
          <dgm:chMax/>
          <dgm:chPref val="3"/>
        </dgm:presLayoutVars>
      </dgm:prSet>
      <dgm:spPr/>
    </dgm:pt>
    <dgm:pt modelId="{057EBC68-A9F4-403C-ADC3-BDC9D7D5F97D}" type="pres">
      <dgm:prSet presAssocID="{32A01763-384D-4CD2-A64A-A42EF7D09203}" presName="titleText1" presStyleLbl="fgAcc0" presStyleIdx="0" presStyleCnt="1" custLinFactX="-100000" custLinFactY="-41413" custLinFactNeighborX="-125258" custLinFactNeighborY="-100000">
        <dgm:presLayoutVars>
          <dgm:chMax val="0"/>
          <dgm:chPref val="0"/>
        </dgm:presLayoutVars>
      </dgm:prSet>
      <dgm:spPr/>
    </dgm:pt>
    <dgm:pt modelId="{646641A3-65D1-4CD7-A1B4-AE2ABC8248DC}" type="pres">
      <dgm:prSet presAssocID="{32A01763-384D-4CD2-A64A-A42EF7D09203}" presName="rootConnector1" presStyleLbl="node1" presStyleIdx="0" presStyleCnt="16"/>
      <dgm:spPr/>
    </dgm:pt>
    <dgm:pt modelId="{6E7D0C14-60DF-499F-9890-F7107F3F0DF9}" type="pres">
      <dgm:prSet presAssocID="{32A01763-384D-4CD2-A64A-A42EF7D09203}" presName="hierChild2" presStyleCnt="0"/>
      <dgm:spPr/>
    </dgm:pt>
    <dgm:pt modelId="{A992CD91-DD88-44D9-8DDF-38632A787B60}" type="pres">
      <dgm:prSet presAssocID="{98D46409-802E-4CAE-A159-3474B581A07F}" presName="Name37" presStyleLbl="parChTrans1D2" presStyleIdx="0" presStyleCnt="7"/>
      <dgm:spPr/>
    </dgm:pt>
    <dgm:pt modelId="{06E5BBE9-A63B-4266-875E-747C277BE8FA}" type="pres">
      <dgm:prSet presAssocID="{16993465-1AFC-4125-93D6-E6B52B7EB5C2}" presName="hierRoot2" presStyleCnt="0">
        <dgm:presLayoutVars>
          <dgm:hierBranch val="init"/>
        </dgm:presLayoutVars>
      </dgm:prSet>
      <dgm:spPr/>
    </dgm:pt>
    <dgm:pt modelId="{661922D4-5485-4C10-B4A3-90223D35B39B}" type="pres">
      <dgm:prSet presAssocID="{16993465-1AFC-4125-93D6-E6B52B7EB5C2}" presName="rootComposite" presStyleCnt="0"/>
      <dgm:spPr/>
    </dgm:pt>
    <dgm:pt modelId="{556419B8-61C6-4E94-9E59-C0A9C03101F4}" type="pres">
      <dgm:prSet presAssocID="{16993465-1AFC-4125-93D6-E6B52B7EB5C2}" presName="rootText" presStyleLbl="node1" presStyleIdx="0" presStyleCnt="16">
        <dgm:presLayoutVars>
          <dgm:chMax/>
          <dgm:chPref val="3"/>
        </dgm:presLayoutVars>
      </dgm:prSet>
      <dgm:spPr/>
    </dgm:pt>
    <dgm:pt modelId="{889603B5-98AC-44F6-8DF0-F30D7B5D4448}" type="pres">
      <dgm:prSet presAssocID="{16993465-1AFC-4125-93D6-E6B52B7EB5C2}" presName="titleText2" presStyleLbl="fgAcc1" presStyleIdx="0" presStyleCnt="16" custLinFactY="-500000" custLinFactNeighborX="99926" custLinFactNeighborY="-505605">
        <dgm:presLayoutVars>
          <dgm:chMax val="0"/>
          <dgm:chPref val="0"/>
        </dgm:presLayoutVars>
      </dgm:prSet>
      <dgm:spPr/>
    </dgm:pt>
    <dgm:pt modelId="{30A5B823-A9DB-4E19-872B-6047308FB8C9}" type="pres">
      <dgm:prSet presAssocID="{16993465-1AFC-4125-93D6-E6B52B7EB5C2}" presName="rootConnector" presStyleLbl="node2" presStyleIdx="0" presStyleCnt="0"/>
      <dgm:spPr/>
    </dgm:pt>
    <dgm:pt modelId="{DA738D88-5E5E-4345-9AD2-24EED77D8EF4}" type="pres">
      <dgm:prSet presAssocID="{16993465-1AFC-4125-93D6-E6B52B7EB5C2}" presName="hierChild4" presStyleCnt="0"/>
      <dgm:spPr/>
    </dgm:pt>
    <dgm:pt modelId="{9B997E77-8827-4762-8285-9A3BF5707FAC}" type="pres">
      <dgm:prSet presAssocID="{77486D2B-EAC3-4A52-8DD5-8F5289174031}" presName="Name37" presStyleLbl="parChTrans1D3" presStyleIdx="0" presStyleCnt="9"/>
      <dgm:spPr/>
    </dgm:pt>
    <dgm:pt modelId="{FA7B83B7-8810-4173-ACB2-E1476BC15BFF}" type="pres">
      <dgm:prSet presAssocID="{2BD871E5-134E-45C3-8E92-D0F63D1C6706}" presName="hierRoot2" presStyleCnt="0">
        <dgm:presLayoutVars>
          <dgm:hierBranch val="init"/>
        </dgm:presLayoutVars>
      </dgm:prSet>
      <dgm:spPr/>
    </dgm:pt>
    <dgm:pt modelId="{31294AC5-3FAF-4B86-A627-BC5C8E1A3E96}" type="pres">
      <dgm:prSet presAssocID="{2BD871E5-134E-45C3-8E92-D0F63D1C6706}" presName="rootComposite" presStyleCnt="0"/>
      <dgm:spPr/>
    </dgm:pt>
    <dgm:pt modelId="{5B443500-8877-4136-91C6-50A7D3D8A3E1}" type="pres">
      <dgm:prSet presAssocID="{2BD871E5-134E-45C3-8E92-D0F63D1C6706}" presName="rootText" presStyleLbl="node1" presStyleIdx="1" presStyleCnt="16">
        <dgm:presLayoutVars>
          <dgm:chMax/>
          <dgm:chPref val="3"/>
        </dgm:presLayoutVars>
      </dgm:prSet>
      <dgm:spPr/>
    </dgm:pt>
    <dgm:pt modelId="{0F899BD2-A974-4EC9-B27F-14E32A91AFC1}" type="pres">
      <dgm:prSet presAssocID="{2BD871E5-134E-45C3-8E92-D0F63D1C6706}" presName="titleText2" presStyleLbl="fgAcc1" presStyleIdx="1" presStyleCnt="16" custLinFactY="-700000" custLinFactNeighborX="34234" custLinFactNeighborY="-789920">
        <dgm:presLayoutVars>
          <dgm:chMax val="0"/>
          <dgm:chPref val="0"/>
        </dgm:presLayoutVars>
      </dgm:prSet>
      <dgm:spPr/>
    </dgm:pt>
    <dgm:pt modelId="{02D2053D-CD3C-4CAC-80E2-F9B443497C36}" type="pres">
      <dgm:prSet presAssocID="{2BD871E5-134E-45C3-8E92-D0F63D1C6706}" presName="rootConnector" presStyleLbl="node3" presStyleIdx="0" presStyleCnt="0"/>
      <dgm:spPr/>
    </dgm:pt>
    <dgm:pt modelId="{036D1958-F32D-43E3-8294-AF1FD14E97A6}" type="pres">
      <dgm:prSet presAssocID="{2BD871E5-134E-45C3-8E92-D0F63D1C6706}" presName="hierChild4" presStyleCnt="0"/>
      <dgm:spPr/>
    </dgm:pt>
    <dgm:pt modelId="{CF9548DE-699D-4A87-B0D4-070B2A930859}" type="pres">
      <dgm:prSet presAssocID="{2BD871E5-134E-45C3-8E92-D0F63D1C6706}" presName="hierChild5" presStyleCnt="0"/>
      <dgm:spPr/>
    </dgm:pt>
    <dgm:pt modelId="{1870A0B9-8026-48DC-A74F-F0C045940F7D}" type="pres">
      <dgm:prSet presAssocID="{16993465-1AFC-4125-93D6-E6B52B7EB5C2}" presName="hierChild5" presStyleCnt="0"/>
      <dgm:spPr/>
    </dgm:pt>
    <dgm:pt modelId="{76E29CCF-04A9-48C9-9E61-937D74307402}" type="pres">
      <dgm:prSet presAssocID="{66DD8B44-FA23-4EBE-A4DF-5C9F1EE96C23}" presName="Name37" presStyleLbl="parChTrans1D2" presStyleIdx="1" presStyleCnt="7"/>
      <dgm:spPr/>
    </dgm:pt>
    <dgm:pt modelId="{4BA0C693-E4C7-477C-AD81-B84865B7A1D9}" type="pres">
      <dgm:prSet presAssocID="{31EDF212-4336-4B93-A3D2-714A0D902852}" presName="hierRoot2" presStyleCnt="0">
        <dgm:presLayoutVars>
          <dgm:hierBranch val="init"/>
        </dgm:presLayoutVars>
      </dgm:prSet>
      <dgm:spPr/>
    </dgm:pt>
    <dgm:pt modelId="{AFE9E4D2-3B49-48A5-B9C4-F3A637FAF879}" type="pres">
      <dgm:prSet presAssocID="{31EDF212-4336-4B93-A3D2-714A0D902852}" presName="rootComposite" presStyleCnt="0"/>
      <dgm:spPr/>
    </dgm:pt>
    <dgm:pt modelId="{9856DE50-CB51-489E-A6C8-10F32F2117B2}" type="pres">
      <dgm:prSet presAssocID="{31EDF212-4336-4B93-A3D2-714A0D902852}" presName="rootText" presStyleLbl="node1" presStyleIdx="2" presStyleCnt="16">
        <dgm:presLayoutVars>
          <dgm:chMax/>
          <dgm:chPref val="3"/>
        </dgm:presLayoutVars>
      </dgm:prSet>
      <dgm:spPr/>
    </dgm:pt>
    <dgm:pt modelId="{1DAFD047-C3AA-4405-8E81-A93E394539FD}" type="pres">
      <dgm:prSet presAssocID="{31EDF212-4336-4B93-A3D2-714A0D902852}" presName="titleText2" presStyleLbl="fgAcc1" presStyleIdx="2" presStyleCnt="16" custLinFactX="-87429" custLinFactY="-521402" custLinFactNeighborX="-100000" custLinFactNeighborY="-600000">
        <dgm:presLayoutVars>
          <dgm:chMax val="0"/>
          <dgm:chPref val="0"/>
        </dgm:presLayoutVars>
      </dgm:prSet>
      <dgm:spPr/>
    </dgm:pt>
    <dgm:pt modelId="{D5B594F4-7A6E-43DE-900F-AE2FFCFF05D2}" type="pres">
      <dgm:prSet presAssocID="{31EDF212-4336-4B93-A3D2-714A0D902852}" presName="rootConnector" presStyleLbl="node2" presStyleIdx="0" presStyleCnt="0"/>
      <dgm:spPr/>
    </dgm:pt>
    <dgm:pt modelId="{73BBDA4D-DFD0-4EB1-92E2-29869749087D}" type="pres">
      <dgm:prSet presAssocID="{31EDF212-4336-4B93-A3D2-714A0D902852}" presName="hierChild4" presStyleCnt="0"/>
      <dgm:spPr/>
    </dgm:pt>
    <dgm:pt modelId="{B6584D90-609B-4471-9E09-53FCF694F92D}" type="pres">
      <dgm:prSet presAssocID="{712AF542-110C-4323-8DE8-2553FDF116FD}" presName="Name37" presStyleLbl="parChTrans1D3" presStyleIdx="1" presStyleCnt="9"/>
      <dgm:spPr/>
    </dgm:pt>
    <dgm:pt modelId="{50251D11-39C2-4A9F-A28F-7F596AB1E599}" type="pres">
      <dgm:prSet presAssocID="{71AC815E-8500-4153-987E-20D1EE6935C7}" presName="hierRoot2" presStyleCnt="0">
        <dgm:presLayoutVars>
          <dgm:hierBranch val="init"/>
        </dgm:presLayoutVars>
      </dgm:prSet>
      <dgm:spPr/>
    </dgm:pt>
    <dgm:pt modelId="{0DA162EF-54A2-4C93-A6BD-D71F412DFCE5}" type="pres">
      <dgm:prSet presAssocID="{71AC815E-8500-4153-987E-20D1EE6935C7}" presName="rootComposite" presStyleCnt="0"/>
      <dgm:spPr/>
    </dgm:pt>
    <dgm:pt modelId="{B00B31CD-A1DC-420A-814A-868B759E418B}" type="pres">
      <dgm:prSet presAssocID="{71AC815E-8500-4153-987E-20D1EE6935C7}" presName="rootText" presStyleLbl="node1" presStyleIdx="3" presStyleCnt="16">
        <dgm:presLayoutVars>
          <dgm:chMax/>
          <dgm:chPref val="3"/>
        </dgm:presLayoutVars>
      </dgm:prSet>
      <dgm:spPr/>
    </dgm:pt>
    <dgm:pt modelId="{E87D8D2D-BE89-407B-9BAE-909618E33C44}" type="pres">
      <dgm:prSet presAssocID="{71AC815E-8500-4153-987E-20D1EE6935C7}" presName="titleText2" presStyleLbl="fgAcc1" presStyleIdx="3" presStyleCnt="16" custLinFactY="-818128" custLinFactNeighborX="64059" custLinFactNeighborY="-900000">
        <dgm:presLayoutVars>
          <dgm:chMax val="0"/>
          <dgm:chPref val="0"/>
        </dgm:presLayoutVars>
      </dgm:prSet>
      <dgm:spPr/>
    </dgm:pt>
    <dgm:pt modelId="{F8A8A732-E443-4244-8B16-C85F4450BD4B}" type="pres">
      <dgm:prSet presAssocID="{71AC815E-8500-4153-987E-20D1EE6935C7}" presName="rootConnector" presStyleLbl="node3" presStyleIdx="0" presStyleCnt="0"/>
      <dgm:spPr/>
    </dgm:pt>
    <dgm:pt modelId="{F3F1DA7F-F6A8-4748-AB10-1CE4B1574EB8}" type="pres">
      <dgm:prSet presAssocID="{71AC815E-8500-4153-987E-20D1EE6935C7}" presName="hierChild4" presStyleCnt="0"/>
      <dgm:spPr/>
    </dgm:pt>
    <dgm:pt modelId="{BC9B8CC3-EFE2-44FB-A7F6-411E220350FB}" type="pres">
      <dgm:prSet presAssocID="{71AC815E-8500-4153-987E-20D1EE6935C7}" presName="hierChild5" presStyleCnt="0"/>
      <dgm:spPr/>
    </dgm:pt>
    <dgm:pt modelId="{71F4C7E6-5E53-41AD-8CA0-AB57D97EA1D1}" type="pres">
      <dgm:prSet presAssocID="{31EDF212-4336-4B93-A3D2-714A0D902852}" presName="hierChild5" presStyleCnt="0"/>
      <dgm:spPr/>
    </dgm:pt>
    <dgm:pt modelId="{0301DAC8-3930-4795-AACC-14D56058144E}" type="pres">
      <dgm:prSet presAssocID="{D1EE000C-9F7B-4F3C-8EB6-26A9A845DFE9}" presName="Name37" presStyleLbl="parChTrans1D2" presStyleIdx="2" presStyleCnt="7"/>
      <dgm:spPr/>
    </dgm:pt>
    <dgm:pt modelId="{00C70FC4-D95B-4C3C-AD21-48D41AA82B2E}" type="pres">
      <dgm:prSet presAssocID="{9145C483-79EE-4044-9BBB-83EBF6EE73D0}" presName="hierRoot2" presStyleCnt="0">
        <dgm:presLayoutVars>
          <dgm:hierBranch val="init"/>
        </dgm:presLayoutVars>
      </dgm:prSet>
      <dgm:spPr/>
    </dgm:pt>
    <dgm:pt modelId="{EC52C053-8647-48DE-ACB0-F819898E76DC}" type="pres">
      <dgm:prSet presAssocID="{9145C483-79EE-4044-9BBB-83EBF6EE73D0}" presName="rootComposite" presStyleCnt="0"/>
      <dgm:spPr/>
    </dgm:pt>
    <dgm:pt modelId="{A9E2AB6B-69C9-4C08-AD9A-D89D4F74BB9F}" type="pres">
      <dgm:prSet presAssocID="{9145C483-79EE-4044-9BBB-83EBF6EE73D0}" presName="rootText" presStyleLbl="node1" presStyleIdx="4" presStyleCnt="16">
        <dgm:presLayoutVars>
          <dgm:chMax/>
          <dgm:chPref val="3"/>
        </dgm:presLayoutVars>
      </dgm:prSet>
      <dgm:spPr/>
    </dgm:pt>
    <dgm:pt modelId="{4CD4B188-2ADB-43A7-B50E-1425A5B3966D}" type="pres">
      <dgm:prSet presAssocID="{9145C483-79EE-4044-9BBB-83EBF6EE73D0}" presName="titleText2" presStyleLbl="fgAcc1" presStyleIdx="4" presStyleCnt="16" custLinFactX="-100000" custLinFactY="-400000" custLinFactNeighborX="-112067" custLinFactNeighborY="-470425">
        <dgm:presLayoutVars>
          <dgm:chMax val="0"/>
          <dgm:chPref val="0"/>
        </dgm:presLayoutVars>
      </dgm:prSet>
      <dgm:spPr/>
    </dgm:pt>
    <dgm:pt modelId="{91142983-A708-45A6-8545-E629AD479523}" type="pres">
      <dgm:prSet presAssocID="{9145C483-79EE-4044-9BBB-83EBF6EE73D0}" presName="rootConnector" presStyleLbl="node2" presStyleIdx="0" presStyleCnt="0"/>
      <dgm:spPr/>
    </dgm:pt>
    <dgm:pt modelId="{B145A3A1-0556-4EC5-80C9-12EB36561B95}" type="pres">
      <dgm:prSet presAssocID="{9145C483-79EE-4044-9BBB-83EBF6EE73D0}" presName="hierChild4" presStyleCnt="0"/>
      <dgm:spPr/>
    </dgm:pt>
    <dgm:pt modelId="{C0727ED8-7EB6-43CF-8BFB-A3A122859791}" type="pres">
      <dgm:prSet presAssocID="{988759F1-BBD4-4A74-B9C4-6BBE693231E8}" presName="Name37" presStyleLbl="parChTrans1D3" presStyleIdx="2" presStyleCnt="9"/>
      <dgm:spPr/>
    </dgm:pt>
    <dgm:pt modelId="{B622B2E1-972B-4CA9-B411-EFAAC952CA52}" type="pres">
      <dgm:prSet presAssocID="{CF145255-4C3A-4879-AFE6-B2FE168C4D36}" presName="hierRoot2" presStyleCnt="0">
        <dgm:presLayoutVars>
          <dgm:hierBranch val="init"/>
        </dgm:presLayoutVars>
      </dgm:prSet>
      <dgm:spPr/>
    </dgm:pt>
    <dgm:pt modelId="{85F1936D-2832-4AFB-8A3C-AFBF4D6B343D}" type="pres">
      <dgm:prSet presAssocID="{CF145255-4C3A-4879-AFE6-B2FE168C4D36}" presName="rootComposite" presStyleCnt="0"/>
      <dgm:spPr/>
    </dgm:pt>
    <dgm:pt modelId="{285DA5B1-AF80-4F57-ACAA-8BBC43D5E04A}" type="pres">
      <dgm:prSet presAssocID="{CF145255-4C3A-4879-AFE6-B2FE168C4D36}" presName="rootText" presStyleLbl="node1" presStyleIdx="5" presStyleCnt="16">
        <dgm:presLayoutVars>
          <dgm:chMax/>
          <dgm:chPref val="3"/>
        </dgm:presLayoutVars>
      </dgm:prSet>
      <dgm:spPr/>
    </dgm:pt>
    <dgm:pt modelId="{2BB71731-6490-4408-A6D5-0E87B6A59FC2}" type="pres">
      <dgm:prSet presAssocID="{CF145255-4C3A-4879-AFE6-B2FE168C4D36}" presName="titleText2" presStyleLbl="fgAcc1" presStyleIdx="5" presStyleCnt="16" custLinFactY="-800000" custLinFactNeighborX="-96909" custLinFactNeighborY="-827443">
        <dgm:presLayoutVars>
          <dgm:chMax val="0"/>
          <dgm:chPref val="0"/>
        </dgm:presLayoutVars>
      </dgm:prSet>
      <dgm:spPr/>
    </dgm:pt>
    <dgm:pt modelId="{3DD02D4E-21C2-42B4-9D10-B705B28AD355}" type="pres">
      <dgm:prSet presAssocID="{CF145255-4C3A-4879-AFE6-B2FE168C4D36}" presName="rootConnector" presStyleLbl="node3" presStyleIdx="0" presStyleCnt="0"/>
      <dgm:spPr/>
    </dgm:pt>
    <dgm:pt modelId="{A0977263-C55C-4802-8384-2621DE058818}" type="pres">
      <dgm:prSet presAssocID="{CF145255-4C3A-4879-AFE6-B2FE168C4D36}" presName="hierChild4" presStyleCnt="0"/>
      <dgm:spPr/>
    </dgm:pt>
    <dgm:pt modelId="{78CB0011-6A00-474A-95D6-7FF09618C411}" type="pres">
      <dgm:prSet presAssocID="{CF145255-4C3A-4879-AFE6-B2FE168C4D36}" presName="hierChild5" presStyleCnt="0"/>
      <dgm:spPr/>
    </dgm:pt>
    <dgm:pt modelId="{3B3166F0-7B63-4A21-AB3E-A67382A4B475}" type="pres">
      <dgm:prSet presAssocID="{9145C483-79EE-4044-9BBB-83EBF6EE73D0}" presName="hierChild5" presStyleCnt="0"/>
      <dgm:spPr/>
    </dgm:pt>
    <dgm:pt modelId="{4D99024E-AC81-4427-96B6-6B4B5A0A5B88}" type="pres">
      <dgm:prSet presAssocID="{9018AA48-37E1-4238-B159-8989940B081D}" presName="Name37" presStyleLbl="parChTrans1D2" presStyleIdx="3" presStyleCnt="7"/>
      <dgm:spPr/>
    </dgm:pt>
    <dgm:pt modelId="{19624BBD-15C7-44C9-A379-89F42508796B}" type="pres">
      <dgm:prSet presAssocID="{16B9A685-D6F9-4522-900F-944810ED0FD7}" presName="hierRoot2" presStyleCnt="0">
        <dgm:presLayoutVars>
          <dgm:hierBranch val="init"/>
        </dgm:presLayoutVars>
      </dgm:prSet>
      <dgm:spPr/>
    </dgm:pt>
    <dgm:pt modelId="{64C7706F-4E31-4915-8F46-206286A8C7FF}" type="pres">
      <dgm:prSet presAssocID="{16B9A685-D6F9-4522-900F-944810ED0FD7}" presName="rootComposite" presStyleCnt="0"/>
      <dgm:spPr/>
    </dgm:pt>
    <dgm:pt modelId="{8AF5E2C8-114A-4901-B78B-9DD68EF39AC5}" type="pres">
      <dgm:prSet presAssocID="{16B9A685-D6F9-4522-900F-944810ED0FD7}" presName="rootText" presStyleLbl="node1" presStyleIdx="6" presStyleCnt="16">
        <dgm:presLayoutVars>
          <dgm:chMax/>
          <dgm:chPref val="3"/>
        </dgm:presLayoutVars>
      </dgm:prSet>
      <dgm:spPr/>
    </dgm:pt>
    <dgm:pt modelId="{866A72CF-6E97-41B5-AD66-16198D88BBF7}" type="pres">
      <dgm:prSet presAssocID="{16B9A685-D6F9-4522-900F-944810ED0FD7}" presName="titleText2" presStyleLbl="fgAcc1" presStyleIdx="6" presStyleCnt="16" custLinFactX="-268063" custLinFactY="-500000" custLinFactNeighborX="-300000" custLinFactNeighborY="-502609">
        <dgm:presLayoutVars>
          <dgm:chMax val="0"/>
          <dgm:chPref val="0"/>
        </dgm:presLayoutVars>
      </dgm:prSet>
      <dgm:spPr/>
    </dgm:pt>
    <dgm:pt modelId="{2636A915-7D05-4FA4-85D3-68C5D833612A}" type="pres">
      <dgm:prSet presAssocID="{16B9A685-D6F9-4522-900F-944810ED0FD7}" presName="rootConnector" presStyleLbl="node2" presStyleIdx="0" presStyleCnt="0"/>
      <dgm:spPr/>
    </dgm:pt>
    <dgm:pt modelId="{4E6AD2CE-BCCC-4540-932E-C1EF0F3E10E1}" type="pres">
      <dgm:prSet presAssocID="{16B9A685-D6F9-4522-900F-944810ED0FD7}" presName="hierChild4" presStyleCnt="0"/>
      <dgm:spPr/>
    </dgm:pt>
    <dgm:pt modelId="{20331338-FCEB-4FCF-9790-2A9B53704883}" type="pres">
      <dgm:prSet presAssocID="{0719E8D1-629C-4642-9640-0C07164B8A63}" presName="Name37" presStyleLbl="parChTrans1D3" presStyleIdx="3" presStyleCnt="9"/>
      <dgm:spPr/>
    </dgm:pt>
    <dgm:pt modelId="{DBFE41CE-6BE6-4BA9-B729-0AC2A1213D23}" type="pres">
      <dgm:prSet presAssocID="{B2A024F4-CEF5-40A6-9AB4-637201637C5F}" presName="hierRoot2" presStyleCnt="0">
        <dgm:presLayoutVars>
          <dgm:hierBranch val="init"/>
        </dgm:presLayoutVars>
      </dgm:prSet>
      <dgm:spPr/>
    </dgm:pt>
    <dgm:pt modelId="{0A157810-0878-4CC9-B70E-13C9031E477A}" type="pres">
      <dgm:prSet presAssocID="{B2A024F4-CEF5-40A6-9AB4-637201637C5F}" presName="rootComposite" presStyleCnt="0"/>
      <dgm:spPr/>
    </dgm:pt>
    <dgm:pt modelId="{960301CD-4713-4FFA-9B55-E00C89367D75}" type="pres">
      <dgm:prSet presAssocID="{B2A024F4-CEF5-40A6-9AB4-637201637C5F}" presName="rootText" presStyleLbl="node1" presStyleIdx="7" presStyleCnt="16">
        <dgm:presLayoutVars>
          <dgm:chMax/>
          <dgm:chPref val="3"/>
        </dgm:presLayoutVars>
      </dgm:prSet>
      <dgm:spPr/>
    </dgm:pt>
    <dgm:pt modelId="{E13C9258-2D51-47B9-9F63-1FDBB6C736CC}" type="pres">
      <dgm:prSet presAssocID="{B2A024F4-CEF5-40A6-9AB4-637201637C5F}" presName="titleText2" presStyleLbl="fgAcc1" presStyleIdx="7" presStyleCnt="16" custLinFactX="-207363" custLinFactY="-804234" custLinFactNeighborX="-300000" custLinFactNeighborY="-900000">
        <dgm:presLayoutVars>
          <dgm:chMax val="0"/>
          <dgm:chPref val="0"/>
        </dgm:presLayoutVars>
      </dgm:prSet>
      <dgm:spPr/>
    </dgm:pt>
    <dgm:pt modelId="{C70F7692-150C-4E39-8DA5-392A09D73A60}" type="pres">
      <dgm:prSet presAssocID="{B2A024F4-CEF5-40A6-9AB4-637201637C5F}" presName="rootConnector" presStyleLbl="node3" presStyleIdx="0" presStyleCnt="0"/>
      <dgm:spPr/>
    </dgm:pt>
    <dgm:pt modelId="{D3B481F2-0662-49C7-899A-A0159FF03892}" type="pres">
      <dgm:prSet presAssocID="{B2A024F4-CEF5-40A6-9AB4-637201637C5F}" presName="hierChild4" presStyleCnt="0"/>
      <dgm:spPr/>
    </dgm:pt>
    <dgm:pt modelId="{C12B00D4-77CC-4C5F-9C99-B48EF5F7AAFB}" type="pres">
      <dgm:prSet presAssocID="{B2A024F4-CEF5-40A6-9AB4-637201637C5F}" presName="hierChild5" presStyleCnt="0"/>
      <dgm:spPr/>
    </dgm:pt>
    <dgm:pt modelId="{324BEF6C-CA22-4E57-8522-BECDBB70A279}" type="pres">
      <dgm:prSet presAssocID="{16B9A685-D6F9-4522-900F-944810ED0FD7}" presName="hierChild5" presStyleCnt="0"/>
      <dgm:spPr/>
    </dgm:pt>
    <dgm:pt modelId="{71CCA6A1-5741-41FF-94AF-58F4D48124BA}" type="pres">
      <dgm:prSet presAssocID="{592EA1F1-93B0-4043-AA16-519D758F4A4B}" presName="Name37" presStyleLbl="parChTrans1D2" presStyleIdx="4" presStyleCnt="7"/>
      <dgm:spPr/>
    </dgm:pt>
    <dgm:pt modelId="{DAD78E02-16D9-46CB-B9B0-F41EE9F451A1}" type="pres">
      <dgm:prSet presAssocID="{10A6680B-17C2-49A4-964A-ABEC5AFFEAD9}" presName="hierRoot2" presStyleCnt="0">
        <dgm:presLayoutVars>
          <dgm:hierBranch val="init"/>
        </dgm:presLayoutVars>
      </dgm:prSet>
      <dgm:spPr/>
    </dgm:pt>
    <dgm:pt modelId="{2CBEC09D-055A-4DA6-9141-7C6F8D7B999C}" type="pres">
      <dgm:prSet presAssocID="{10A6680B-17C2-49A4-964A-ABEC5AFFEAD9}" presName="rootComposite" presStyleCnt="0"/>
      <dgm:spPr/>
    </dgm:pt>
    <dgm:pt modelId="{CBA6F52F-A713-4BFD-A6AC-B936FB555008}" type="pres">
      <dgm:prSet presAssocID="{10A6680B-17C2-49A4-964A-ABEC5AFFEAD9}" presName="rootText" presStyleLbl="node1" presStyleIdx="8" presStyleCnt="16">
        <dgm:presLayoutVars>
          <dgm:chMax/>
          <dgm:chPref val="3"/>
        </dgm:presLayoutVars>
      </dgm:prSet>
      <dgm:spPr/>
    </dgm:pt>
    <dgm:pt modelId="{2957CCB6-3251-470C-A2EE-A325FD3ADD89}" type="pres">
      <dgm:prSet presAssocID="{10A6680B-17C2-49A4-964A-ABEC5AFFEAD9}" presName="titleText2" presStyleLbl="fgAcc1" presStyleIdx="8" presStyleCnt="16" custLinFactX="-500000" custLinFactY="-521807" custLinFactNeighborX="-501385" custLinFactNeighborY="-600000">
        <dgm:presLayoutVars>
          <dgm:chMax val="0"/>
          <dgm:chPref val="0"/>
        </dgm:presLayoutVars>
      </dgm:prSet>
      <dgm:spPr/>
    </dgm:pt>
    <dgm:pt modelId="{D032BFB3-2762-45B1-85AD-124E0EDC3EF2}" type="pres">
      <dgm:prSet presAssocID="{10A6680B-17C2-49A4-964A-ABEC5AFFEAD9}" presName="rootConnector" presStyleLbl="node2" presStyleIdx="0" presStyleCnt="0"/>
      <dgm:spPr/>
    </dgm:pt>
    <dgm:pt modelId="{9E3CD669-1939-485D-BF43-D6F5B9F2DEA8}" type="pres">
      <dgm:prSet presAssocID="{10A6680B-17C2-49A4-964A-ABEC5AFFEAD9}" presName="hierChild4" presStyleCnt="0"/>
      <dgm:spPr/>
    </dgm:pt>
    <dgm:pt modelId="{7732E61A-98CC-41A2-9AF5-0D2C5EDD4AC6}" type="pres">
      <dgm:prSet presAssocID="{5A29DBB2-E92D-4AE1-8AF1-F7E2634F07D3}" presName="Name37" presStyleLbl="parChTrans1D3" presStyleIdx="4" presStyleCnt="9"/>
      <dgm:spPr/>
    </dgm:pt>
    <dgm:pt modelId="{24881DBF-3FEF-4CBD-B3F4-919ED8635853}" type="pres">
      <dgm:prSet presAssocID="{E1F94F01-2423-4933-A302-5F7AC24A4EC6}" presName="hierRoot2" presStyleCnt="0">
        <dgm:presLayoutVars>
          <dgm:hierBranch val="init"/>
        </dgm:presLayoutVars>
      </dgm:prSet>
      <dgm:spPr/>
    </dgm:pt>
    <dgm:pt modelId="{D449BDE0-B0CC-42F1-8973-B2C82FE81937}" type="pres">
      <dgm:prSet presAssocID="{E1F94F01-2423-4933-A302-5F7AC24A4EC6}" presName="rootComposite" presStyleCnt="0"/>
      <dgm:spPr/>
    </dgm:pt>
    <dgm:pt modelId="{E05C77BB-AFEB-4770-93C0-4FDC55569F48}" type="pres">
      <dgm:prSet presAssocID="{E1F94F01-2423-4933-A302-5F7AC24A4EC6}" presName="rootText" presStyleLbl="node1" presStyleIdx="9" presStyleCnt="16" custLinFactX="34570" custLinFactNeighborX="100000" custLinFactNeighborY="1557">
        <dgm:presLayoutVars>
          <dgm:chMax/>
          <dgm:chPref val="3"/>
        </dgm:presLayoutVars>
      </dgm:prSet>
      <dgm:spPr/>
    </dgm:pt>
    <dgm:pt modelId="{316413DF-13C7-4398-A183-02F29D3D07A9}" type="pres">
      <dgm:prSet presAssocID="{E1F94F01-2423-4933-A302-5F7AC24A4EC6}" presName="titleText2" presStyleLbl="fgAcc1" presStyleIdx="9" presStyleCnt="16" custLinFactX="-500000" custLinFactY="-892501" custLinFactNeighborX="-535259" custLinFactNeighborY="-900000">
        <dgm:presLayoutVars>
          <dgm:chMax val="0"/>
          <dgm:chPref val="0"/>
        </dgm:presLayoutVars>
      </dgm:prSet>
      <dgm:spPr/>
    </dgm:pt>
    <dgm:pt modelId="{6A872E8C-C41F-4AC3-A72A-4BF23DBF7F05}" type="pres">
      <dgm:prSet presAssocID="{E1F94F01-2423-4933-A302-5F7AC24A4EC6}" presName="rootConnector" presStyleLbl="node3" presStyleIdx="0" presStyleCnt="0"/>
      <dgm:spPr/>
    </dgm:pt>
    <dgm:pt modelId="{5C2B6D81-F1EB-4937-BB06-470F33E5F6EE}" type="pres">
      <dgm:prSet presAssocID="{E1F94F01-2423-4933-A302-5F7AC24A4EC6}" presName="hierChild4" presStyleCnt="0"/>
      <dgm:spPr/>
    </dgm:pt>
    <dgm:pt modelId="{C3B1E5D7-5271-41F6-B6A4-E148AF534B74}" type="pres">
      <dgm:prSet presAssocID="{E1F94F01-2423-4933-A302-5F7AC24A4EC6}" presName="hierChild5" presStyleCnt="0"/>
      <dgm:spPr/>
    </dgm:pt>
    <dgm:pt modelId="{E990148A-95F4-4FE0-91D8-86F6C55AED55}" type="pres">
      <dgm:prSet presAssocID="{9759E246-7376-42FB-A809-F61B0F4BC7C5}" presName="Name37" presStyleLbl="parChTrans1D3" presStyleIdx="5" presStyleCnt="9"/>
      <dgm:spPr/>
    </dgm:pt>
    <dgm:pt modelId="{4518E5CD-9C46-44A6-BDE9-E49907BBC073}" type="pres">
      <dgm:prSet presAssocID="{B27A6F85-605E-443C-B623-7BA8AC33CA91}" presName="hierRoot2" presStyleCnt="0">
        <dgm:presLayoutVars>
          <dgm:hierBranch val="init"/>
        </dgm:presLayoutVars>
      </dgm:prSet>
      <dgm:spPr/>
    </dgm:pt>
    <dgm:pt modelId="{4F53E3A3-F42C-41BE-A702-93DAFD54343E}" type="pres">
      <dgm:prSet presAssocID="{B27A6F85-605E-443C-B623-7BA8AC33CA91}" presName="rootComposite" presStyleCnt="0"/>
      <dgm:spPr/>
    </dgm:pt>
    <dgm:pt modelId="{5DC2EAC8-0EAA-4921-8DE5-340CC33D887F}" type="pres">
      <dgm:prSet presAssocID="{B27A6F85-605E-443C-B623-7BA8AC33CA91}" presName="rootText" presStyleLbl="node1" presStyleIdx="10" presStyleCnt="16" custLinFactX="-17307" custLinFactNeighborX="-100000" custLinFactNeighborY="1555">
        <dgm:presLayoutVars>
          <dgm:chMax/>
          <dgm:chPref val="3"/>
        </dgm:presLayoutVars>
      </dgm:prSet>
      <dgm:spPr/>
    </dgm:pt>
    <dgm:pt modelId="{0091D9FC-EBDF-4AC1-B5E3-314CB89EAACC}" type="pres">
      <dgm:prSet presAssocID="{B27A6F85-605E-443C-B623-7BA8AC33CA91}" presName="titleText2" presStyleLbl="fgAcc1" presStyleIdx="10" presStyleCnt="16" custLinFactX="-497601" custLinFactY="-892501" custLinFactNeighborX="-500000" custLinFactNeighborY="-900000">
        <dgm:presLayoutVars>
          <dgm:chMax val="0"/>
          <dgm:chPref val="0"/>
        </dgm:presLayoutVars>
      </dgm:prSet>
      <dgm:spPr/>
    </dgm:pt>
    <dgm:pt modelId="{7E203BDF-1895-4B2B-9F6D-9E1D1E1782E0}" type="pres">
      <dgm:prSet presAssocID="{B27A6F85-605E-443C-B623-7BA8AC33CA91}" presName="rootConnector" presStyleLbl="node3" presStyleIdx="0" presStyleCnt="0"/>
      <dgm:spPr/>
    </dgm:pt>
    <dgm:pt modelId="{3A06FADD-A068-4B71-AFD6-A836E029FC79}" type="pres">
      <dgm:prSet presAssocID="{B27A6F85-605E-443C-B623-7BA8AC33CA91}" presName="hierChild4" presStyleCnt="0"/>
      <dgm:spPr/>
    </dgm:pt>
    <dgm:pt modelId="{90F3B48C-2AD4-4B19-8E87-7177A833A43A}" type="pres">
      <dgm:prSet presAssocID="{B27A6F85-605E-443C-B623-7BA8AC33CA91}" presName="hierChild5" presStyleCnt="0"/>
      <dgm:spPr/>
    </dgm:pt>
    <dgm:pt modelId="{54343292-6B14-4A26-9671-92568D218A89}" type="pres">
      <dgm:prSet presAssocID="{872ACB93-A3E1-4552-818F-8B9289F55132}" presName="Name37" presStyleLbl="parChTrans1D3" presStyleIdx="6" presStyleCnt="9"/>
      <dgm:spPr/>
    </dgm:pt>
    <dgm:pt modelId="{2952740D-900B-4D3A-9A61-143B4DF99640}" type="pres">
      <dgm:prSet presAssocID="{161EDDCE-20AA-424F-888D-D2F6A4D5FEC0}" presName="hierRoot2" presStyleCnt="0">
        <dgm:presLayoutVars>
          <dgm:hierBranch val="init"/>
        </dgm:presLayoutVars>
      </dgm:prSet>
      <dgm:spPr/>
    </dgm:pt>
    <dgm:pt modelId="{FB55AE1C-4722-453D-945D-65603495A322}" type="pres">
      <dgm:prSet presAssocID="{161EDDCE-20AA-424F-888D-D2F6A4D5FEC0}" presName="rootComposite" presStyleCnt="0"/>
      <dgm:spPr/>
    </dgm:pt>
    <dgm:pt modelId="{4F745C1C-CD19-47E3-AF00-FB37B83FE759}" type="pres">
      <dgm:prSet presAssocID="{161EDDCE-20AA-424F-888D-D2F6A4D5FEC0}" presName="rootText" presStyleLbl="node1" presStyleIdx="11" presStyleCnt="16" custLinFactNeighborX="-24997" custLinFactNeighborY="711">
        <dgm:presLayoutVars>
          <dgm:chMax/>
          <dgm:chPref val="3"/>
        </dgm:presLayoutVars>
      </dgm:prSet>
      <dgm:spPr/>
    </dgm:pt>
    <dgm:pt modelId="{74E657AD-C5A3-47C6-88A7-32C99B8F061C}" type="pres">
      <dgm:prSet presAssocID="{161EDDCE-20AA-424F-888D-D2F6A4D5FEC0}" presName="titleText2" presStyleLbl="fgAcc1" presStyleIdx="11" presStyleCnt="16" custLinFactX="-700000" custLinFactY="-900000" custLinFactNeighborX="-705675" custLinFactNeighborY="-991130">
        <dgm:presLayoutVars>
          <dgm:chMax val="0"/>
          <dgm:chPref val="0"/>
        </dgm:presLayoutVars>
      </dgm:prSet>
      <dgm:spPr/>
    </dgm:pt>
    <dgm:pt modelId="{0319A424-B55F-4D2A-96AD-C607F03914BB}" type="pres">
      <dgm:prSet presAssocID="{161EDDCE-20AA-424F-888D-D2F6A4D5FEC0}" presName="rootConnector" presStyleLbl="node3" presStyleIdx="0" presStyleCnt="0"/>
      <dgm:spPr/>
    </dgm:pt>
    <dgm:pt modelId="{7F3503D6-A654-446B-B86D-9DCE429A265C}" type="pres">
      <dgm:prSet presAssocID="{161EDDCE-20AA-424F-888D-D2F6A4D5FEC0}" presName="hierChild4" presStyleCnt="0"/>
      <dgm:spPr/>
    </dgm:pt>
    <dgm:pt modelId="{4CF66CE1-1979-437D-B730-5FBC7F1F88F7}" type="pres">
      <dgm:prSet presAssocID="{161EDDCE-20AA-424F-888D-D2F6A4D5FEC0}" presName="hierChild5" presStyleCnt="0"/>
      <dgm:spPr/>
    </dgm:pt>
    <dgm:pt modelId="{4471D669-2788-4101-9093-2E09C73A88FD}" type="pres">
      <dgm:prSet presAssocID="{10A6680B-17C2-49A4-964A-ABEC5AFFEAD9}" presName="hierChild5" presStyleCnt="0"/>
      <dgm:spPr/>
    </dgm:pt>
    <dgm:pt modelId="{2DDB4052-0562-494C-ACE5-F5D489921D17}" type="pres">
      <dgm:prSet presAssocID="{91BD9D81-7EFF-4BC5-B455-5118E2DB4A96}" presName="Name37" presStyleLbl="parChTrans1D2" presStyleIdx="5" presStyleCnt="7"/>
      <dgm:spPr/>
    </dgm:pt>
    <dgm:pt modelId="{9B4C3C99-D2D4-408F-B63D-CFA87897F5C2}" type="pres">
      <dgm:prSet presAssocID="{F94AFCD6-F933-4872-B424-B248DC69266B}" presName="hierRoot2" presStyleCnt="0">
        <dgm:presLayoutVars>
          <dgm:hierBranch val="init"/>
        </dgm:presLayoutVars>
      </dgm:prSet>
      <dgm:spPr/>
    </dgm:pt>
    <dgm:pt modelId="{364FB1C6-4DC4-400A-BC7D-B1A142D0DDA6}" type="pres">
      <dgm:prSet presAssocID="{F94AFCD6-F933-4872-B424-B248DC69266B}" presName="rootComposite" presStyleCnt="0"/>
      <dgm:spPr/>
    </dgm:pt>
    <dgm:pt modelId="{BD0D3203-7493-4D7E-BE2D-007B1646DF58}" type="pres">
      <dgm:prSet presAssocID="{F94AFCD6-F933-4872-B424-B248DC69266B}" presName="rootText" presStyleLbl="node1" presStyleIdx="12" presStyleCnt="16" custLinFactNeighborX="90656" custLinFactNeighborY="1370">
        <dgm:presLayoutVars>
          <dgm:chMax/>
          <dgm:chPref val="3"/>
        </dgm:presLayoutVars>
      </dgm:prSet>
      <dgm:spPr/>
    </dgm:pt>
    <dgm:pt modelId="{3B350DBC-8C64-424B-87F6-D6BCAB04CC89}" type="pres">
      <dgm:prSet presAssocID="{F94AFCD6-F933-4872-B424-B248DC69266B}" presName="titleText2" presStyleLbl="fgAcc1" presStyleIdx="12" presStyleCnt="16" custLinFactX="-255515" custLinFactY="-720462" custLinFactNeighborX="-300000" custLinFactNeighborY="-800000">
        <dgm:presLayoutVars>
          <dgm:chMax val="0"/>
          <dgm:chPref val="0"/>
        </dgm:presLayoutVars>
      </dgm:prSet>
      <dgm:spPr/>
    </dgm:pt>
    <dgm:pt modelId="{5D3454FE-D59B-47E4-88FB-F36A97D480AE}" type="pres">
      <dgm:prSet presAssocID="{F94AFCD6-F933-4872-B424-B248DC69266B}" presName="rootConnector" presStyleLbl="node2" presStyleIdx="0" presStyleCnt="0"/>
      <dgm:spPr/>
    </dgm:pt>
    <dgm:pt modelId="{91C2A2CD-CBCA-4767-AB6D-255841703ECB}" type="pres">
      <dgm:prSet presAssocID="{F94AFCD6-F933-4872-B424-B248DC69266B}" presName="hierChild4" presStyleCnt="0"/>
      <dgm:spPr/>
    </dgm:pt>
    <dgm:pt modelId="{606BE8C7-B588-4F42-A011-A956CF9BD5DA}" type="pres">
      <dgm:prSet presAssocID="{C81B6CE1-C233-46ED-A2C4-9478CB5027D4}" presName="Name37" presStyleLbl="parChTrans1D3" presStyleIdx="7" presStyleCnt="9"/>
      <dgm:spPr/>
    </dgm:pt>
    <dgm:pt modelId="{9E6442BB-60A7-4615-A499-FE7A34D18D6D}" type="pres">
      <dgm:prSet presAssocID="{68B4F917-7BCA-49BB-8C0A-368F2AD99270}" presName="hierRoot2" presStyleCnt="0">
        <dgm:presLayoutVars>
          <dgm:hierBranch val="init"/>
        </dgm:presLayoutVars>
      </dgm:prSet>
      <dgm:spPr/>
    </dgm:pt>
    <dgm:pt modelId="{F4D27FB8-2581-42B9-A142-172A3E3EEB57}" type="pres">
      <dgm:prSet presAssocID="{68B4F917-7BCA-49BB-8C0A-368F2AD99270}" presName="rootComposite" presStyleCnt="0"/>
      <dgm:spPr/>
    </dgm:pt>
    <dgm:pt modelId="{D6F2EEC9-BD72-4EB8-BA3A-A84C56E54D58}" type="pres">
      <dgm:prSet presAssocID="{68B4F917-7BCA-49BB-8C0A-368F2AD99270}" presName="rootText" presStyleLbl="node1" presStyleIdx="13" presStyleCnt="16" custLinFactNeighborX="90656" custLinFactNeighborY="8636">
        <dgm:presLayoutVars>
          <dgm:chMax/>
          <dgm:chPref val="3"/>
        </dgm:presLayoutVars>
      </dgm:prSet>
      <dgm:spPr/>
    </dgm:pt>
    <dgm:pt modelId="{04F51E5B-D902-4689-B61A-D5EF42EE191C}" type="pres">
      <dgm:prSet presAssocID="{68B4F917-7BCA-49BB-8C0A-368F2AD99270}" presName="titleText2" presStyleLbl="fgAcc1" presStyleIdx="13" presStyleCnt="16" custLinFactX="-400000" custLinFactY="-819342" custLinFactNeighborX="-475192" custLinFactNeighborY="-900000">
        <dgm:presLayoutVars>
          <dgm:chMax val="0"/>
          <dgm:chPref val="0"/>
        </dgm:presLayoutVars>
      </dgm:prSet>
      <dgm:spPr/>
    </dgm:pt>
    <dgm:pt modelId="{06502299-F2FE-4B93-BD79-FA3CE5F5E740}" type="pres">
      <dgm:prSet presAssocID="{68B4F917-7BCA-49BB-8C0A-368F2AD99270}" presName="rootConnector" presStyleLbl="node3" presStyleIdx="0" presStyleCnt="0"/>
      <dgm:spPr/>
    </dgm:pt>
    <dgm:pt modelId="{42C0BE6D-890B-4524-97EE-A5CF991FCBF4}" type="pres">
      <dgm:prSet presAssocID="{68B4F917-7BCA-49BB-8C0A-368F2AD99270}" presName="hierChild4" presStyleCnt="0"/>
      <dgm:spPr/>
    </dgm:pt>
    <dgm:pt modelId="{B1E3EF3B-C25A-4193-A95C-82F31BBAFB31}" type="pres">
      <dgm:prSet presAssocID="{68B4F917-7BCA-49BB-8C0A-368F2AD99270}" presName="hierChild5" presStyleCnt="0"/>
      <dgm:spPr/>
    </dgm:pt>
    <dgm:pt modelId="{0E0FBC5D-67D4-4CAD-B387-E2A3CFEEB0AE}" type="pres">
      <dgm:prSet presAssocID="{F94AFCD6-F933-4872-B424-B248DC69266B}" presName="hierChild5" presStyleCnt="0"/>
      <dgm:spPr/>
    </dgm:pt>
    <dgm:pt modelId="{53434BF5-30E3-44AF-A85E-2BA1FB4ADC90}" type="pres">
      <dgm:prSet presAssocID="{F0AEB9F1-AC61-4D9C-BCFE-2F49B8F62AEE}" presName="Name37" presStyleLbl="parChTrans1D2" presStyleIdx="6" presStyleCnt="7"/>
      <dgm:spPr/>
    </dgm:pt>
    <dgm:pt modelId="{72EF680C-4B4B-4B32-B4DB-43C71B017B4F}" type="pres">
      <dgm:prSet presAssocID="{FED46FD8-E2CF-492C-9DD2-86328F200571}" presName="hierRoot2" presStyleCnt="0">
        <dgm:presLayoutVars>
          <dgm:hierBranch val="init"/>
        </dgm:presLayoutVars>
      </dgm:prSet>
      <dgm:spPr/>
    </dgm:pt>
    <dgm:pt modelId="{A6161745-69E8-4790-8812-FF8754606A13}" type="pres">
      <dgm:prSet presAssocID="{FED46FD8-E2CF-492C-9DD2-86328F200571}" presName="rootComposite" presStyleCnt="0"/>
      <dgm:spPr/>
    </dgm:pt>
    <dgm:pt modelId="{27BCF3B3-68E0-48FB-8801-2BD2780838C2}" type="pres">
      <dgm:prSet presAssocID="{FED46FD8-E2CF-492C-9DD2-86328F200571}" presName="rootText" presStyleLbl="node1" presStyleIdx="14" presStyleCnt="16" custLinFactX="-81146" custLinFactNeighborX="-100000" custLinFactNeighborY="3680">
        <dgm:presLayoutVars>
          <dgm:chMax/>
          <dgm:chPref val="3"/>
        </dgm:presLayoutVars>
      </dgm:prSet>
      <dgm:spPr/>
    </dgm:pt>
    <dgm:pt modelId="{07E76386-9E11-4932-8EEB-1BC123853C3C}" type="pres">
      <dgm:prSet presAssocID="{FED46FD8-E2CF-492C-9DD2-86328F200571}" presName="titleText2" presStyleLbl="fgAcc1" presStyleIdx="14" presStyleCnt="16" custLinFactY="-311738" custLinFactNeighborX="9034" custLinFactNeighborY="-400000">
        <dgm:presLayoutVars>
          <dgm:chMax val="0"/>
          <dgm:chPref val="0"/>
        </dgm:presLayoutVars>
      </dgm:prSet>
      <dgm:spPr/>
    </dgm:pt>
    <dgm:pt modelId="{EB268B45-2AE5-4D75-A3C5-539B46C85854}" type="pres">
      <dgm:prSet presAssocID="{FED46FD8-E2CF-492C-9DD2-86328F200571}" presName="rootConnector" presStyleLbl="node2" presStyleIdx="0" presStyleCnt="0"/>
      <dgm:spPr/>
    </dgm:pt>
    <dgm:pt modelId="{1E85987E-C4EF-4E53-AE75-28F59429A13A}" type="pres">
      <dgm:prSet presAssocID="{FED46FD8-E2CF-492C-9DD2-86328F200571}" presName="hierChild4" presStyleCnt="0"/>
      <dgm:spPr/>
    </dgm:pt>
    <dgm:pt modelId="{659B1591-723C-4329-9A8F-825B263009E7}" type="pres">
      <dgm:prSet presAssocID="{1739D871-F074-4CE2-8071-723DAE32FB6D}" presName="Name37" presStyleLbl="parChTrans1D3" presStyleIdx="8" presStyleCnt="9"/>
      <dgm:spPr/>
    </dgm:pt>
    <dgm:pt modelId="{12883916-2CE5-478F-A697-4CD9D1535A51}" type="pres">
      <dgm:prSet presAssocID="{35736EBE-0C48-4EF0-91FA-D31493AA56D3}" presName="hierRoot2" presStyleCnt="0">
        <dgm:presLayoutVars>
          <dgm:hierBranch val="init"/>
        </dgm:presLayoutVars>
      </dgm:prSet>
      <dgm:spPr/>
    </dgm:pt>
    <dgm:pt modelId="{F9CA8294-C1AF-43E8-AC99-AD70AC02FEFA}" type="pres">
      <dgm:prSet presAssocID="{35736EBE-0C48-4EF0-91FA-D31493AA56D3}" presName="rootComposite" presStyleCnt="0"/>
      <dgm:spPr/>
    </dgm:pt>
    <dgm:pt modelId="{28092FCF-34D2-401A-87ED-6EB96B47547A}" type="pres">
      <dgm:prSet presAssocID="{35736EBE-0C48-4EF0-91FA-D31493AA56D3}" presName="rootText" presStyleLbl="node1" presStyleIdx="15" presStyleCnt="16" custLinFactX="-81146" custLinFactY="48703" custLinFactNeighborX="-100000" custLinFactNeighborY="100000">
        <dgm:presLayoutVars>
          <dgm:chMax/>
          <dgm:chPref val="3"/>
        </dgm:presLayoutVars>
      </dgm:prSet>
      <dgm:spPr/>
    </dgm:pt>
    <dgm:pt modelId="{0A6B8B51-5985-485A-BA6D-327E7D1E3C8B}" type="pres">
      <dgm:prSet presAssocID="{35736EBE-0C48-4EF0-91FA-D31493AA56D3}" presName="titleText2" presStyleLbl="fgAcc1" presStyleIdx="15" presStyleCnt="16" custLinFactY="-800000" custLinFactNeighborX="-68165" custLinFactNeighborY="-820648">
        <dgm:presLayoutVars>
          <dgm:chMax val="0"/>
          <dgm:chPref val="0"/>
        </dgm:presLayoutVars>
      </dgm:prSet>
      <dgm:spPr/>
    </dgm:pt>
    <dgm:pt modelId="{30979815-8489-45C7-A32D-C17F818CC22B}" type="pres">
      <dgm:prSet presAssocID="{35736EBE-0C48-4EF0-91FA-D31493AA56D3}" presName="rootConnector" presStyleLbl="node3" presStyleIdx="0" presStyleCnt="0"/>
      <dgm:spPr/>
    </dgm:pt>
    <dgm:pt modelId="{D9DC132C-C737-4665-A149-9C38FA6398E4}" type="pres">
      <dgm:prSet presAssocID="{35736EBE-0C48-4EF0-91FA-D31493AA56D3}" presName="hierChild4" presStyleCnt="0"/>
      <dgm:spPr/>
    </dgm:pt>
    <dgm:pt modelId="{ED9B7A6C-3A42-414C-8538-94677714DEBB}" type="pres">
      <dgm:prSet presAssocID="{35736EBE-0C48-4EF0-91FA-D31493AA56D3}" presName="hierChild5" presStyleCnt="0"/>
      <dgm:spPr/>
    </dgm:pt>
    <dgm:pt modelId="{E769DFAA-6740-4238-BF65-7B4AEFB88649}" type="pres">
      <dgm:prSet presAssocID="{FED46FD8-E2CF-492C-9DD2-86328F200571}" presName="hierChild5" presStyleCnt="0"/>
      <dgm:spPr/>
    </dgm:pt>
    <dgm:pt modelId="{A21AFDCD-153D-4DD5-B583-7464088F659E}" type="pres">
      <dgm:prSet presAssocID="{32A01763-384D-4CD2-A64A-A42EF7D09203}" presName="hierChild3" presStyleCnt="0"/>
      <dgm:spPr/>
    </dgm:pt>
  </dgm:ptLst>
  <dgm:cxnLst>
    <dgm:cxn modelId="{DBEF4502-7391-4748-9D26-538629E5ED3A}" type="presOf" srcId="{32A01763-384D-4CD2-A64A-A42EF7D09203}" destId="{FB8C4A5D-28A1-4627-B0C6-884C4F4DEEEB}" srcOrd="0" destOrd="0" presId="urn:microsoft.com/office/officeart/2008/layout/NameandTitleOrganizationalChart"/>
    <dgm:cxn modelId="{B1FFF902-D35A-4763-85DA-D92AE61342B2}" type="presOf" srcId="{71AC815E-8500-4153-987E-20D1EE6935C7}" destId="{F8A8A732-E443-4244-8B16-C85F4450BD4B}" srcOrd="1" destOrd="0" presId="urn:microsoft.com/office/officeart/2008/layout/NameandTitleOrganizationalChart"/>
    <dgm:cxn modelId="{147DBE06-7BEA-4370-9AB7-12E2C84404EB}" srcId="{16993465-1AFC-4125-93D6-E6B52B7EB5C2}" destId="{2BD871E5-134E-45C3-8E92-D0F63D1C6706}" srcOrd="0" destOrd="0" parTransId="{77486D2B-EAC3-4A52-8DD5-8F5289174031}" sibTransId="{AB4E9D46-66B6-4D43-BAE2-1A1E62F726DA}"/>
    <dgm:cxn modelId="{2700F708-2F36-4529-ABCF-71CCCF4384BF}" type="presOf" srcId="{FED46FD8-E2CF-492C-9DD2-86328F200571}" destId="{EB268B45-2AE5-4D75-A3C5-539B46C85854}" srcOrd="1" destOrd="0" presId="urn:microsoft.com/office/officeart/2008/layout/NameandTitleOrganizationalChart"/>
    <dgm:cxn modelId="{EC9BF808-375D-4FA9-B77A-36139C80CEB3}" type="presOf" srcId="{1739D871-F074-4CE2-8071-723DAE32FB6D}" destId="{659B1591-723C-4329-9A8F-825B263009E7}" srcOrd="0" destOrd="0" presId="urn:microsoft.com/office/officeart/2008/layout/NameandTitleOrganizationalChart"/>
    <dgm:cxn modelId="{2BC2FC0C-8DF2-45A9-ABA7-E733EAECFA69}" type="presOf" srcId="{10A6680B-17C2-49A4-964A-ABEC5AFFEAD9}" destId="{D032BFB3-2762-45B1-85AD-124E0EDC3EF2}" srcOrd="1" destOrd="0" presId="urn:microsoft.com/office/officeart/2008/layout/NameandTitleOrganizationalChart"/>
    <dgm:cxn modelId="{C7AF950E-3DE4-461D-BC8B-C9BF16369008}" type="presOf" srcId="{03D264DA-4123-4850-8F77-00E3CC05DBF6}" destId="{866A72CF-6E97-41B5-AD66-16198D88BBF7}" srcOrd="0" destOrd="0" presId="urn:microsoft.com/office/officeart/2008/layout/NameandTitleOrganizationalChart"/>
    <dgm:cxn modelId="{DF60FD0F-BA3D-4D51-A9D7-F0AEE9A8F8ED}" type="presOf" srcId="{98D46409-802E-4CAE-A159-3474B581A07F}" destId="{A992CD91-DD88-44D9-8DDF-38632A787B60}" srcOrd="0" destOrd="0" presId="urn:microsoft.com/office/officeart/2008/layout/NameandTitleOrganizationalChart"/>
    <dgm:cxn modelId="{4D4D1320-5C07-41FC-B2A5-88E11BFA4868}" type="presOf" srcId="{31EDF212-4336-4B93-A3D2-714A0D902852}" destId="{D5B594F4-7A6E-43DE-900F-AE2FFCFF05D2}" srcOrd="1" destOrd="0" presId="urn:microsoft.com/office/officeart/2008/layout/NameandTitleOrganizationalChart"/>
    <dgm:cxn modelId="{2A811221-D2DC-4D64-A4B0-50735D6E59AC}" type="presOf" srcId="{35736EBE-0C48-4EF0-91FA-D31493AA56D3}" destId="{28092FCF-34D2-401A-87ED-6EB96B47547A}" srcOrd="0" destOrd="0" presId="urn:microsoft.com/office/officeart/2008/layout/NameandTitleOrganizationalChart"/>
    <dgm:cxn modelId="{D0D0CF26-13F5-417E-B932-E1A29A842F54}" type="presOf" srcId="{E63885A5-DB95-4ACA-9A69-875F4EDB504E}" destId="{0091D9FC-EBDF-4AC1-B5E3-314CB89EAACC}" srcOrd="0" destOrd="0" presId="urn:microsoft.com/office/officeart/2008/layout/NameandTitleOrganizationalChart"/>
    <dgm:cxn modelId="{03E30E29-C64E-4DB5-89C2-DDF85FD415AF}" type="presOf" srcId="{9018AA48-37E1-4238-B159-8989940B081D}" destId="{4D99024E-AC81-4427-96B6-6B4B5A0A5B88}" srcOrd="0" destOrd="0" presId="urn:microsoft.com/office/officeart/2008/layout/NameandTitleOrganizationalChart"/>
    <dgm:cxn modelId="{7273DC29-837D-4156-B511-E6BDE8E47027}" type="presOf" srcId="{0719E8D1-629C-4642-9640-0C07164B8A63}" destId="{20331338-FCEB-4FCF-9790-2A9B53704883}" srcOrd="0" destOrd="0" presId="urn:microsoft.com/office/officeart/2008/layout/NameandTitleOrganizationalChart"/>
    <dgm:cxn modelId="{75A4DD29-1455-4C6C-90F0-FD43F8FDF986}" type="presOf" srcId="{9145C483-79EE-4044-9BBB-83EBF6EE73D0}" destId="{91142983-A708-45A6-8545-E629AD479523}" srcOrd="1" destOrd="0" presId="urn:microsoft.com/office/officeart/2008/layout/NameandTitleOrganizationalChart"/>
    <dgm:cxn modelId="{0AE44132-E1DA-461E-835F-DECE7C9C3FFA}" type="presOf" srcId="{CF145255-4C3A-4879-AFE6-B2FE168C4D36}" destId="{285DA5B1-AF80-4F57-ACAA-8BBC43D5E04A}" srcOrd="0" destOrd="0" presId="urn:microsoft.com/office/officeart/2008/layout/NameandTitleOrganizationalChart"/>
    <dgm:cxn modelId="{56BB5135-6B35-4AF1-97D9-DBB3C7199A98}" type="presOf" srcId="{CF145255-4C3A-4879-AFE6-B2FE168C4D36}" destId="{3DD02D4E-21C2-42B4-9D10-B705B28AD355}" srcOrd="1" destOrd="0" presId="urn:microsoft.com/office/officeart/2008/layout/NameandTitleOrganizationalChart"/>
    <dgm:cxn modelId="{90C69F35-7B4A-4374-B687-7A5D7916FBCB}" srcId="{32A01763-384D-4CD2-A64A-A42EF7D09203}" destId="{FED46FD8-E2CF-492C-9DD2-86328F200571}" srcOrd="6" destOrd="0" parTransId="{F0AEB9F1-AC61-4D9C-BCFE-2F49B8F62AEE}" sibTransId="{D2F6F3F3-B98C-4E6A-B7FC-30AD61B1D1BC}"/>
    <dgm:cxn modelId="{92C1D737-8C8B-4ACF-9937-38DD81284909}" type="presOf" srcId="{B2A024F4-CEF5-40A6-9AB4-637201637C5F}" destId="{960301CD-4713-4FFA-9B55-E00C89367D75}" srcOrd="0" destOrd="0" presId="urn:microsoft.com/office/officeart/2008/layout/NameandTitleOrganizationalChart"/>
    <dgm:cxn modelId="{AA5F7B3D-B7BC-45FC-86FC-0D41002403D1}" type="presOf" srcId="{32A01763-384D-4CD2-A64A-A42EF7D09203}" destId="{646641A3-65D1-4CD7-A1B4-AE2ABC8248DC}" srcOrd="1" destOrd="0" presId="urn:microsoft.com/office/officeart/2008/layout/NameandTitleOrganizationalChart"/>
    <dgm:cxn modelId="{98E73A5D-F83F-4F5B-9821-4593AE798194}" type="presOf" srcId="{F0AEB9F1-AC61-4D9C-BCFE-2F49B8F62AEE}" destId="{53434BF5-30E3-44AF-A85E-2BA1FB4ADC90}" srcOrd="0" destOrd="0" presId="urn:microsoft.com/office/officeart/2008/layout/NameandTitleOrganizationalChart"/>
    <dgm:cxn modelId="{CF657B5D-5B78-4280-8B45-E7262646F9DC}" type="presOf" srcId="{0D28D675-FD5C-422A-968B-BE3A7A49E210}" destId="{74E657AD-C5A3-47C6-88A7-32C99B8F061C}" srcOrd="0" destOrd="0" presId="urn:microsoft.com/office/officeart/2008/layout/NameandTitleOrganizationalChart"/>
    <dgm:cxn modelId="{5CBA425E-30C1-4018-A972-7DBA04D2D29D}" type="presOf" srcId="{FA4EE5E1-68C8-4337-8134-3371F23661ED}" destId="{1DAFD047-C3AA-4405-8E81-A93E394539FD}" srcOrd="0" destOrd="0" presId="urn:microsoft.com/office/officeart/2008/layout/NameandTitleOrganizationalChart"/>
    <dgm:cxn modelId="{DAF0B05E-CFAA-4080-8B04-B55ABF669ADD}" srcId="{32A01763-384D-4CD2-A64A-A42EF7D09203}" destId="{16B9A685-D6F9-4522-900F-944810ED0FD7}" srcOrd="3" destOrd="0" parTransId="{9018AA48-37E1-4238-B159-8989940B081D}" sibTransId="{03D264DA-4123-4850-8F77-00E3CC05DBF6}"/>
    <dgm:cxn modelId="{8600AA60-CF23-44FA-8608-38E7620514BF}" srcId="{10A6680B-17C2-49A4-964A-ABEC5AFFEAD9}" destId="{E1F94F01-2423-4933-A302-5F7AC24A4EC6}" srcOrd="0" destOrd="0" parTransId="{5A29DBB2-E92D-4AE1-8AF1-F7E2634F07D3}" sibTransId="{342CE3AB-4ED5-40AA-9FBE-27378F0B84C0}"/>
    <dgm:cxn modelId="{DB3F9C61-06F9-451D-9FDC-465B8E48C795}" srcId="{10A6680B-17C2-49A4-964A-ABEC5AFFEAD9}" destId="{161EDDCE-20AA-424F-888D-D2F6A4D5FEC0}" srcOrd="2" destOrd="0" parTransId="{872ACB93-A3E1-4552-818F-8B9289F55132}" sibTransId="{0D28D675-FD5C-422A-968B-BE3A7A49E210}"/>
    <dgm:cxn modelId="{57415364-B814-42ED-A61A-0DAC7468DEFF}" type="presOf" srcId="{16B9A685-D6F9-4522-900F-944810ED0FD7}" destId="{2636A915-7D05-4FA4-85D3-68C5D833612A}" srcOrd="1" destOrd="0" presId="urn:microsoft.com/office/officeart/2008/layout/NameandTitleOrganizationalChart"/>
    <dgm:cxn modelId="{94DAD664-5785-43A9-8E37-524F4E846F47}" srcId="{31EDF212-4336-4B93-A3D2-714A0D902852}" destId="{71AC815E-8500-4153-987E-20D1EE6935C7}" srcOrd="0" destOrd="0" parTransId="{712AF542-110C-4323-8DE8-2553FDF116FD}" sibTransId="{AA277EA5-E5FA-4FAA-B49D-E0EC65406F85}"/>
    <dgm:cxn modelId="{262E4245-CAB0-4C9A-A57D-0B84D1D640E9}" srcId="{9145C483-79EE-4044-9BBB-83EBF6EE73D0}" destId="{CF145255-4C3A-4879-AFE6-B2FE168C4D36}" srcOrd="0" destOrd="0" parTransId="{988759F1-BBD4-4A74-B9C4-6BBE693231E8}" sibTransId="{DF69489D-626B-45B2-B0D1-585846CC0FEB}"/>
    <dgm:cxn modelId="{AEDE596A-CEE2-468E-9125-F18A0F5ED307}" type="presOf" srcId="{ECC42912-8CFE-41B8-8DF6-8B65FC3890D0}" destId="{E13C9258-2D51-47B9-9F63-1FDBB6C736CC}" srcOrd="0" destOrd="0" presId="urn:microsoft.com/office/officeart/2008/layout/NameandTitleOrganizationalChart"/>
    <dgm:cxn modelId="{CA34894A-8896-4F8D-8465-C7CFEA8F368C}" srcId="{10A6680B-17C2-49A4-964A-ABEC5AFFEAD9}" destId="{B27A6F85-605E-443C-B623-7BA8AC33CA91}" srcOrd="1" destOrd="0" parTransId="{9759E246-7376-42FB-A809-F61B0F4BC7C5}" sibTransId="{E63885A5-DB95-4ACA-9A69-875F4EDB504E}"/>
    <dgm:cxn modelId="{303C1E4B-2D73-4C95-91A4-F32A340FC584}" type="presOf" srcId="{E1F94F01-2423-4933-A302-5F7AC24A4EC6}" destId="{6A872E8C-C41F-4AC3-A72A-4BF23DBF7F05}" srcOrd="1" destOrd="0" presId="urn:microsoft.com/office/officeart/2008/layout/NameandTitleOrganizationalChart"/>
    <dgm:cxn modelId="{D24BE14C-7BFB-4659-954E-A0D542A9804B}" type="presOf" srcId="{35736EBE-0C48-4EF0-91FA-D31493AA56D3}" destId="{30979815-8489-45C7-A32D-C17F818CC22B}" srcOrd="1" destOrd="0" presId="urn:microsoft.com/office/officeart/2008/layout/NameandTitleOrganizationalChart"/>
    <dgm:cxn modelId="{1CB7506E-E2A3-477E-A3D9-96FC94CD5FA2}" type="presOf" srcId="{E1BEE9A3-9391-4C0A-8A8D-14AA96FA8190}" destId="{04F51E5B-D902-4689-B61A-D5EF42EE191C}" srcOrd="0" destOrd="0" presId="urn:microsoft.com/office/officeart/2008/layout/NameandTitleOrganizationalChart"/>
    <dgm:cxn modelId="{FEC9AF73-12FD-48C2-9596-FA3CE905DADC}" type="presOf" srcId="{342CE3AB-4ED5-40AA-9FBE-27378F0B84C0}" destId="{316413DF-13C7-4398-A183-02F29D3D07A9}" srcOrd="0" destOrd="0" presId="urn:microsoft.com/office/officeart/2008/layout/NameandTitleOrganizationalChart"/>
    <dgm:cxn modelId="{08B2CC57-DBF5-4246-8402-52D1BDF7EB06}" type="presOf" srcId="{F94AFCD6-F933-4872-B424-B248DC69266B}" destId="{5D3454FE-D59B-47E4-88FB-F36A97D480AE}" srcOrd="1" destOrd="0" presId="urn:microsoft.com/office/officeart/2008/layout/NameandTitleOrganizationalChart"/>
    <dgm:cxn modelId="{C6C1025A-8797-416D-B5B0-998CF2016323}" type="presOf" srcId="{9145C483-79EE-4044-9BBB-83EBF6EE73D0}" destId="{A9E2AB6B-69C9-4C08-AD9A-D89D4F74BB9F}" srcOrd="0" destOrd="0" presId="urn:microsoft.com/office/officeart/2008/layout/NameandTitleOrganizationalChart"/>
    <dgm:cxn modelId="{9F97AE7B-1AF2-4C8F-A304-4AC24E7ED659}" type="presOf" srcId="{5A29DBB2-E92D-4AE1-8AF1-F7E2634F07D3}" destId="{7732E61A-98CC-41A2-9AF5-0D2C5EDD4AC6}" srcOrd="0" destOrd="0" presId="urn:microsoft.com/office/officeart/2008/layout/NameandTitleOrganizationalChart"/>
    <dgm:cxn modelId="{3B99E07F-2AEB-4908-88AC-3A7EBCB1BB03}" srcId="{32A01763-384D-4CD2-A64A-A42EF7D09203}" destId="{31EDF212-4336-4B93-A3D2-714A0D902852}" srcOrd="1" destOrd="0" parTransId="{66DD8B44-FA23-4EBE-A4DF-5C9F1EE96C23}" sibTransId="{FA4EE5E1-68C8-4337-8134-3371F23661ED}"/>
    <dgm:cxn modelId="{A80C3183-1A35-4BC0-B41C-7DBC7FFC3DE3}" srcId="{32A01763-384D-4CD2-A64A-A42EF7D09203}" destId="{F94AFCD6-F933-4872-B424-B248DC69266B}" srcOrd="5" destOrd="0" parTransId="{91BD9D81-7EFF-4BC5-B455-5118E2DB4A96}" sibTransId="{D8BF959B-BECE-4E10-A56E-0ED95D18596D}"/>
    <dgm:cxn modelId="{5BB5E085-A742-4FA3-AF72-39081228E66D}" type="presOf" srcId="{B27A6F85-605E-443C-B623-7BA8AC33CA91}" destId="{5DC2EAC8-0EAA-4921-8DE5-340CC33D887F}" srcOrd="0" destOrd="0" presId="urn:microsoft.com/office/officeart/2008/layout/NameandTitleOrganizationalChart"/>
    <dgm:cxn modelId="{843C3E8B-E04B-4278-A6D7-DF6BDF4EE7AC}" srcId="{16B9A685-D6F9-4522-900F-944810ED0FD7}" destId="{B2A024F4-CEF5-40A6-9AB4-637201637C5F}" srcOrd="0" destOrd="0" parTransId="{0719E8D1-629C-4642-9640-0C07164B8A63}" sibTransId="{ECC42912-8CFE-41B8-8DF6-8B65FC3890D0}"/>
    <dgm:cxn modelId="{0021228C-F89C-4531-8CFD-AB54A2AED31D}" type="presOf" srcId="{2BD871E5-134E-45C3-8E92-D0F63D1C6706}" destId="{5B443500-8877-4136-91C6-50A7D3D8A3E1}" srcOrd="0" destOrd="0" presId="urn:microsoft.com/office/officeart/2008/layout/NameandTitleOrganizationalChart"/>
    <dgm:cxn modelId="{3E41438C-5B4E-47A8-B23D-D106E941A01D}" type="presOf" srcId="{71AC815E-8500-4153-987E-20D1EE6935C7}" destId="{B00B31CD-A1DC-420A-814A-868B759E418B}" srcOrd="0" destOrd="0" presId="urn:microsoft.com/office/officeart/2008/layout/NameandTitleOrganizationalChart"/>
    <dgm:cxn modelId="{4516FD8D-3E14-46E6-A553-8804F0F689ED}" srcId="{32A01763-384D-4CD2-A64A-A42EF7D09203}" destId="{9145C483-79EE-4044-9BBB-83EBF6EE73D0}" srcOrd="2" destOrd="0" parTransId="{D1EE000C-9F7B-4F3C-8EB6-26A9A845DFE9}" sibTransId="{340A46E4-2838-457C-AA60-B60236689DF8}"/>
    <dgm:cxn modelId="{55D0A393-E7B9-4FDE-8E23-6B9C20435A2D}" type="presOf" srcId="{13B7AE63-856C-4CAB-93B2-60664BA0F093}" destId="{057EBC68-A9F4-403C-ADC3-BDC9D7D5F97D}" srcOrd="0" destOrd="0" presId="urn:microsoft.com/office/officeart/2008/layout/NameandTitleOrganizationalChart"/>
    <dgm:cxn modelId="{5D69E598-366E-462D-875B-1C6B50728A52}" srcId="{FED46FD8-E2CF-492C-9DD2-86328F200571}" destId="{35736EBE-0C48-4EF0-91FA-D31493AA56D3}" srcOrd="0" destOrd="0" parTransId="{1739D871-F074-4CE2-8071-723DAE32FB6D}" sibTransId="{CC5B3BB7-81EF-4131-8C4B-9F42F667BED8}"/>
    <dgm:cxn modelId="{81218F9B-6EB8-4610-9641-F3FBA0CBBF1B}" type="presOf" srcId="{AB4E9D46-66B6-4D43-BAE2-1A1E62F726DA}" destId="{0F899BD2-A974-4EC9-B27F-14E32A91AFC1}" srcOrd="0" destOrd="0" presId="urn:microsoft.com/office/officeart/2008/layout/NameandTitleOrganizationalChart"/>
    <dgm:cxn modelId="{00F0E69D-4555-48A3-A74F-6683A4D0B7B3}" type="presOf" srcId="{E1F94F01-2423-4933-A302-5F7AC24A4EC6}" destId="{E05C77BB-AFEB-4770-93C0-4FDC55569F48}" srcOrd="0" destOrd="0" presId="urn:microsoft.com/office/officeart/2008/layout/NameandTitleOrganizationalChart"/>
    <dgm:cxn modelId="{5D42FC9D-8F2C-4185-B7D3-8E8D60A85DF9}" type="presOf" srcId="{D1EE000C-9F7B-4F3C-8EB6-26A9A845DFE9}" destId="{0301DAC8-3930-4795-AACC-14D56058144E}" srcOrd="0" destOrd="0" presId="urn:microsoft.com/office/officeart/2008/layout/NameandTitleOrganizationalChart"/>
    <dgm:cxn modelId="{7157C49F-BF2B-48C5-8D35-35163F02AF1C}" type="presOf" srcId="{AA277EA5-E5FA-4FAA-B49D-E0EC65406F85}" destId="{E87D8D2D-BE89-407B-9BAE-909618E33C44}" srcOrd="0" destOrd="0" presId="urn:microsoft.com/office/officeart/2008/layout/NameandTitleOrganizationalChart"/>
    <dgm:cxn modelId="{C0F476A0-88E9-433F-91C4-466EEC0DE5E5}" type="presOf" srcId="{91BD9D81-7EFF-4BC5-B455-5118E2DB4A96}" destId="{2DDB4052-0562-494C-ACE5-F5D489921D17}" srcOrd="0" destOrd="0" presId="urn:microsoft.com/office/officeart/2008/layout/NameandTitleOrganizationalChart"/>
    <dgm:cxn modelId="{26C985A0-7B6A-49F9-9DBB-1AD2E436F576}" type="presOf" srcId="{92AEFFAB-747D-422B-8680-253552AAA2C7}" destId="{D76E25D5-3210-4A61-B90F-5E289D9A97B1}" srcOrd="0" destOrd="0" presId="urn:microsoft.com/office/officeart/2008/layout/NameandTitleOrganizationalChart"/>
    <dgm:cxn modelId="{5E02D7A6-AA66-458F-8AF6-5D4FF8CACC7B}" type="presOf" srcId="{161EDDCE-20AA-424F-888D-D2F6A4D5FEC0}" destId="{0319A424-B55F-4D2A-96AD-C607F03914BB}" srcOrd="1" destOrd="0" presId="urn:microsoft.com/office/officeart/2008/layout/NameandTitleOrganizationalChart"/>
    <dgm:cxn modelId="{C4E310B0-BB90-427D-90AB-76CF5F12AA54}" type="presOf" srcId="{592EA1F1-93B0-4043-AA16-519D758F4A4B}" destId="{71CCA6A1-5741-41FF-94AF-58F4D48124BA}" srcOrd="0" destOrd="0" presId="urn:microsoft.com/office/officeart/2008/layout/NameandTitleOrganizationalChart"/>
    <dgm:cxn modelId="{BB0A69B5-EA78-466B-8402-C92662197C65}" type="presOf" srcId="{C81B6CE1-C233-46ED-A2C4-9478CB5027D4}" destId="{606BE8C7-B588-4F42-A011-A956CF9BD5DA}" srcOrd="0" destOrd="0" presId="urn:microsoft.com/office/officeart/2008/layout/NameandTitleOrganizationalChart"/>
    <dgm:cxn modelId="{9C3F00B7-ADC5-468E-9809-FB6C808E479B}" type="presOf" srcId="{D2F6F3F3-B98C-4E6A-B7FC-30AD61B1D1BC}" destId="{07E76386-9E11-4932-8EEB-1BC123853C3C}" srcOrd="0" destOrd="0" presId="urn:microsoft.com/office/officeart/2008/layout/NameandTitleOrganizationalChart"/>
    <dgm:cxn modelId="{BE7335B8-64CD-4AC1-A5A2-62CB8F2718AB}" type="presOf" srcId="{B2A024F4-CEF5-40A6-9AB4-637201637C5F}" destId="{C70F7692-150C-4E39-8DA5-392A09D73A60}" srcOrd="1" destOrd="0" presId="urn:microsoft.com/office/officeart/2008/layout/NameandTitleOrganizationalChart"/>
    <dgm:cxn modelId="{2DAC9CBB-A3F6-4D21-8F1A-4A803706F2A0}" type="presOf" srcId="{2BD871E5-134E-45C3-8E92-D0F63D1C6706}" destId="{02D2053D-CD3C-4CAC-80E2-F9B443497C36}" srcOrd="1" destOrd="0" presId="urn:microsoft.com/office/officeart/2008/layout/NameandTitleOrganizationalChart"/>
    <dgm:cxn modelId="{B64042C1-0F0E-46E1-B6DC-6684A420E3F7}" type="presOf" srcId="{FED46FD8-E2CF-492C-9DD2-86328F200571}" destId="{27BCF3B3-68E0-48FB-8801-2BD2780838C2}" srcOrd="0" destOrd="0" presId="urn:microsoft.com/office/officeart/2008/layout/NameandTitleOrganizationalChart"/>
    <dgm:cxn modelId="{C6DCB1C1-3C96-4783-B416-3C7E73716390}" type="presOf" srcId="{F94AFCD6-F933-4872-B424-B248DC69266B}" destId="{BD0D3203-7493-4D7E-BE2D-007B1646DF58}" srcOrd="0" destOrd="0" presId="urn:microsoft.com/office/officeart/2008/layout/NameandTitleOrganizationalChart"/>
    <dgm:cxn modelId="{1CF55BC3-4DC3-4A3A-9385-8629D9639F8A}" type="presOf" srcId="{77486D2B-EAC3-4A52-8DD5-8F5289174031}" destId="{9B997E77-8827-4762-8285-9A3BF5707FAC}" srcOrd="0" destOrd="0" presId="urn:microsoft.com/office/officeart/2008/layout/NameandTitleOrganizationalChart"/>
    <dgm:cxn modelId="{FA4DD3CA-1FD6-4607-B6F1-FEAC1983566C}" type="presOf" srcId="{872ACB93-A3E1-4552-818F-8B9289F55132}" destId="{54343292-6B14-4A26-9671-92568D218A89}" srcOrd="0" destOrd="0" presId="urn:microsoft.com/office/officeart/2008/layout/NameandTitleOrganizationalChart"/>
    <dgm:cxn modelId="{4E04E9CA-0B83-4EEA-AB1F-A624CAC3961C}" type="presOf" srcId="{CC5B3BB7-81EF-4131-8C4B-9F42F667BED8}" destId="{0A6B8B51-5985-485A-BA6D-327E7D1E3C8B}" srcOrd="0" destOrd="0" presId="urn:microsoft.com/office/officeart/2008/layout/NameandTitleOrganizationalChart"/>
    <dgm:cxn modelId="{F92314D0-98CC-48DB-80C3-3F3BDF2EF837}" type="presOf" srcId="{9759E246-7376-42FB-A809-F61B0F4BC7C5}" destId="{E990148A-95F4-4FE0-91D8-86F6C55AED55}" srcOrd="0" destOrd="0" presId="urn:microsoft.com/office/officeart/2008/layout/NameandTitleOrganizationalChart"/>
    <dgm:cxn modelId="{166233D2-A6BF-4E5E-AC92-3EF7DC4A6ED3}" type="presOf" srcId="{B7D8A64D-A3E2-40DB-94DC-71683FEEE6F6}" destId="{2957CCB6-3251-470C-A2EE-A325FD3ADD89}" srcOrd="0" destOrd="0" presId="urn:microsoft.com/office/officeart/2008/layout/NameandTitleOrganizationalChart"/>
    <dgm:cxn modelId="{13AE51D3-8806-45BA-A5CA-981293C41614}" srcId="{32A01763-384D-4CD2-A64A-A42EF7D09203}" destId="{16993465-1AFC-4125-93D6-E6B52B7EB5C2}" srcOrd="0" destOrd="0" parTransId="{98D46409-802E-4CAE-A159-3474B581A07F}" sibTransId="{C0606B6E-1D4B-4D4D-921D-8DC6A65A96D6}"/>
    <dgm:cxn modelId="{AD63DED9-AA99-4569-9BB3-94DFC10A4C0D}" type="presOf" srcId="{16B9A685-D6F9-4522-900F-944810ED0FD7}" destId="{8AF5E2C8-114A-4901-B78B-9DD68EF39AC5}" srcOrd="0" destOrd="0" presId="urn:microsoft.com/office/officeart/2008/layout/NameandTitleOrganizationalChart"/>
    <dgm:cxn modelId="{8126E8DA-E196-4A11-B8A9-D9E0A52BA685}" type="presOf" srcId="{16993465-1AFC-4125-93D6-E6B52B7EB5C2}" destId="{556419B8-61C6-4E94-9E59-C0A9C03101F4}" srcOrd="0" destOrd="0" presId="urn:microsoft.com/office/officeart/2008/layout/NameandTitleOrganizationalChart"/>
    <dgm:cxn modelId="{8FA38CDB-35E0-4654-9294-54807EEDD759}" type="presOf" srcId="{10A6680B-17C2-49A4-964A-ABEC5AFFEAD9}" destId="{CBA6F52F-A713-4BFD-A6AC-B936FB555008}" srcOrd="0" destOrd="0" presId="urn:microsoft.com/office/officeart/2008/layout/NameandTitleOrganizationalChart"/>
    <dgm:cxn modelId="{8EA593DD-0BF7-4437-BE51-6359D6FA3304}" type="presOf" srcId="{31EDF212-4336-4B93-A3D2-714A0D902852}" destId="{9856DE50-CB51-489E-A6C8-10F32F2117B2}" srcOrd="0" destOrd="0" presId="urn:microsoft.com/office/officeart/2008/layout/NameandTitleOrganizationalChart"/>
    <dgm:cxn modelId="{5B0E29DE-5A9B-4649-A1E7-C96DFB3FD0C7}" type="presOf" srcId="{16993465-1AFC-4125-93D6-E6B52B7EB5C2}" destId="{30A5B823-A9DB-4E19-872B-6047308FB8C9}" srcOrd="1" destOrd="0" presId="urn:microsoft.com/office/officeart/2008/layout/NameandTitleOrganizationalChart"/>
    <dgm:cxn modelId="{AE2CCAE2-A72C-4DF7-8944-7DA3A4362D24}" srcId="{F94AFCD6-F933-4872-B424-B248DC69266B}" destId="{68B4F917-7BCA-49BB-8C0A-368F2AD99270}" srcOrd="0" destOrd="0" parTransId="{C81B6CE1-C233-46ED-A2C4-9478CB5027D4}" sibTransId="{E1BEE9A3-9391-4C0A-8A8D-14AA96FA8190}"/>
    <dgm:cxn modelId="{EF3BFDE2-EB8F-4220-868A-3AAE635481B1}" srcId="{92AEFFAB-747D-422B-8680-253552AAA2C7}" destId="{32A01763-384D-4CD2-A64A-A42EF7D09203}" srcOrd="0" destOrd="0" parTransId="{E0990C4C-94F8-4427-8C2C-706AD69652BF}" sibTransId="{13B7AE63-856C-4CAB-93B2-60664BA0F093}"/>
    <dgm:cxn modelId="{1F2459E6-E7DC-4041-8241-82CA90673E22}" type="presOf" srcId="{712AF542-110C-4323-8DE8-2553FDF116FD}" destId="{B6584D90-609B-4471-9E09-53FCF694F92D}" srcOrd="0" destOrd="0" presId="urn:microsoft.com/office/officeart/2008/layout/NameandTitleOrganizationalChart"/>
    <dgm:cxn modelId="{93609CE7-EA8A-42E2-8431-0E262C067EF3}" srcId="{32A01763-384D-4CD2-A64A-A42EF7D09203}" destId="{10A6680B-17C2-49A4-964A-ABEC5AFFEAD9}" srcOrd="4" destOrd="0" parTransId="{592EA1F1-93B0-4043-AA16-519D758F4A4B}" sibTransId="{B7D8A64D-A3E2-40DB-94DC-71683FEEE6F6}"/>
    <dgm:cxn modelId="{67806EE9-E208-4169-963A-3DF79814E898}" type="presOf" srcId="{B27A6F85-605E-443C-B623-7BA8AC33CA91}" destId="{7E203BDF-1895-4B2B-9F6D-9E1D1E1782E0}" srcOrd="1" destOrd="0" presId="urn:microsoft.com/office/officeart/2008/layout/NameandTitleOrganizationalChart"/>
    <dgm:cxn modelId="{3F2538EB-A91C-4362-B5EE-C191289C072B}" type="presOf" srcId="{988759F1-BBD4-4A74-B9C4-6BBE693231E8}" destId="{C0727ED8-7EB6-43CF-8BFB-A3A122859791}" srcOrd="0" destOrd="0" presId="urn:microsoft.com/office/officeart/2008/layout/NameandTitleOrganizationalChart"/>
    <dgm:cxn modelId="{B715FAEE-378E-43B9-B4A9-A2F69DAEA261}" type="presOf" srcId="{D8BF959B-BECE-4E10-A56E-0ED95D18596D}" destId="{3B350DBC-8C64-424B-87F6-D6BCAB04CC89}" srcOrd="0" destOrd="0" presId="urn:microsoft.com/office/officeart/2008/layout/NameandTitleOrganizationalChart"/>
    <dgm:cxn modelId="{64D2C2F0-E3B3-4B39-96D4-2B7A79092D66}" type="presOf" srcId="{66DD8B44-FA23-4EBE-A4DF-5C9F1EE96C23}" destId="{76E29CCF-04A9-48C9-9E61-937D74307402}" srcOrd="0" destOrd="0" presId="urn:microsoft.com/office/officeart/2008/layout/NameandTitleOrganizationalChart"/>
    <dgm:cxn modelId="{A6E1EAF3-AD81-4E42-978C-98840CA50E4E}" type="presOf" srcId="{68B4F917-7BCA-49BB-8C0A-368F2AD99270}" destId="{D6F2EEC9-BD72-4EB8-BA3A-A84C56E54D58}" srcOrd="0" destOrd="0" presId="urn:microsoft.com/office/officeart/2008/layout/NameandTitleOrganizationalChart"/>
    <dgm:cxn modelId="{5253B1F6-C9A1-4220-80BC-021FA272B746}" type="presOf" srcId="{340A46E4-2838-457C-AA60-B60236689DF8}" destId="{4CD4B188-2ADB-43A7-B50E-1425A5B3966D}" srcOrd="0" destOrd="0" presId="urn:microsoft.com/office/officeart/2008/layout/NameandTitleOrganizationalChart"/>
    <dgm:cxn modelId="{BFACDFF9-6A7C-43A7-B3E7-A0FDBA45BBF9}" type="presOf" srcId="{68B4F917-7BCA-49BB-8C0A-368F2AD99270}" destId="{06502299-F2FE-4B93-BD79-FA3CE5F5E740}" srcOrd="1" destOrd="0" presId="urn:microsoft.com/office/officeart/2008/layout/NameandTitleOrganizationalChart"/>
    <dgm:cxn modelId="{514115FA-7F9C-4EB6-B80A-7A82D4BA686A}" type="presOf" srcId="{C0606B6E-1D4B-4D4D-921D-8DC6A65A96D6}" destId="{889603B5-98AC-44F6-8DF0-F30D7B5D4448}" srcOrd="0" destOrd="0" presId="urn:microsoft.com/office/officeart/2008/layout/NameandTitleOrganizationalChart"/>
    <dgm:cxn modelId="{A8E1DFFD-8FBA-477E-93A7-BC96B293B0B9}" type="presOf" srcId="{DF69489D-626B-45B2-B0D1-585846CC0FEB}" destId="{2BB71731-6490-4408-A6D5-0E87B6A59FC2}" srcOrd="0" destOrd="0" presId="urn:microsoft.com/office/officeart/2008/layout/NameandTitleOrganizationalChart"/>
    <dgm:cxn modelId="{D7B5A4FF-331F-4F4E-B028-85E0EF693B22}" type="presOf" srcId="{161EDDCE-20AA-424F-888D-D2F6A4D5FEC0}" destId="{4F745C1C-CD19-47E3-AF00-FB37B83FE759}" srcOrd="0" destOrd="0" presId="urn:microsoft.com/office/officeart/2008/layout/NameandTitleOrganizationalChart"/>
    <dgm:cxn modelId="{7E0E880D-AA33-4AF9-AC82-6754B7802A9F}" type="presParOf" srcId="{D76E25D5-3210-4A61-B90F-5E289D9A97B1}" destId="{07FECCD8-E9B9-44F4-B10C-D5932947F412}" srcOrd="0" destOrd="0" presId="urn:microsoft.com/office/officeart/2008/layout/NameandTitleOrganizationalChart"/>
    <dgm:cxn modelId="{132695F3-322E-40AC-9BB1-7E54FDE8E8D2}" type="presParOf" srcId="{07FECCD8-E9B9-44F4-B10C-D5932947F412}" destId="{1CB10BE0-0B18-42D5-A490-899FC61B59D4}" srcOrd="0" destOrd="0" presId="urn:microsoft.com/office/officeart/2008/layout/NameandTitleOrganizationalChart"/>
    <dgm:cxn modelId="{4867CC0E-1B2B-46EF-B934-2C38B53A0C2F}" type="presParOf" srcId="{1CB10BE0-0B18-42D5-A490-899FC61B59D4}" destId="{FB8C4A5D-28A1-4627-B0C6-884C4F4DEEEB}" srcOrd="0" destOrd="0" presId="urn:microsoft.com/office/officeart/2008/layout/NameandTitleOrganizationalChart"/>
    <dgm:cxn modelId="{7A9760FD-BCE5-4F1E-87D3-E61BF68BCD9C}" type="presParOf" srcId="{1CB10BE0-0B18-42D5-A490-899FC61B59D4}" destId="{057EBC68-A9F4-403C-ADC3-BDC9D7D5F97D}" srcOrd="1" destOrd="0" presId="urn:microsoft.com/office/officeart/2008/layout/NameandTitleOrganizationalChart"/>
    <dgm:cxn modelId="{0B0DA441-E009-4F50-9FDA-E7F62D1F1F1B}" type="presParOf" srcId="{1CB10BE0-0B18-42D5-A490-899FC61B59D4}" destId="{646641A3-65D1-4CD7-A1B4-AE2ABC8248DC}" srcOrd="2" destOrd="0" presId="urn:microsoft.com/office/officeart/2008/layout/NameandTitleOrganizationalChart"/>
    <dgm:cxn modelId="{FF8D8A0A-4CD1-4315-BD4A-F67ED08124B9}" type="presParOf" srcId="{07FECCD8-E9B9-44F4-B10C-D5932947F412}" destId="{6E7D0C14-60DF-499F-9890-F7107F3F0DF9}" srcOrd="1" destOrd="0" presId="urn:microsoft.com/office/officeart/2008/layout/NameandTitleOrganizationalChart"/>
    <dgm:cxn modelId="{C52470A3-2195-4640-99DE-6F0AC444CB03}" type="presParOf" srcId="{6E7D0C14-60DF-499F-9890-F7107F3F0DF9}" destId="{A992CD91-DD88-44D9-8DDF-38632A787B60}" srcOrd="0" destOrd="0" presId="urn:microsoft.com/office/officeart/2008/layout/NameandTitleOrganizationalChart"/>
    <dgm:cxn modelId="{CCCED110-5D3C-4AB1-BA46-46705560B3A4}" type="presParOf" srcId="{6E7D0C14-60DF-499F-9890-F7107F3F0DF9}" destId="{06E5BBE9-A63B-4266-875E-747C277BE8FA}" srcOrd="1" destOrd="0" presId="urn:microsoft.com/office/officeart/2008/layout/NameandTitleOrganizationalChart"/>
    <dgm:cxn modelId="{E3AF6B5B-43BD-49DC-A3F0-50839A27A071}" type="presParOf" srcId="{06E5BBE9-A63B-4266-875E-747C277BE8FA}" destId="{661922D4-5485-4C10-B4A3-90223D35B39B}" srcOrd="0" destOrd="0" presId="urn:microsoft.com/office/officeart/2008/layout/NameandTitleOrganizationalChart"/>
    <dgm:cxn modelId="{849CF1B3-03A7-4340-BC3D-8FD51C93F48E}" type="presParOf" srcId="{661922D4-5485-4C10-B4A3-90223D35B39B}" destId="{556419B8-61C6-4E94-9E59-C0A9C03101F4}" srcOrd="0" destOrd="0" presId="urn:microsoft.com/office/officeart/2008/layout/NameandTitleOrganizationalChart"/>
    <dgm:cxn modelId="{A54922C9-6DED-4E28-8B6E-89ABF014DC2E}" type="presParOf" srcId="{661922D4-5485-4C10-B4A3-90223D35B39B}" destId="{889603B5-98AC-44F6-8DF0-F30D7B5D4448}" srcOrd="1" destOrd="0" presId="urn:microsoft.com/office/officeart/2008/layout/NameandTitleOrganizationalChart"/>
    <dgm:cxn modelId="{AF491549-7C42-4158-9CFE-9B6F66584062}" type="presParOf" srcId="{661922D4-5485-4C10-B4A3-90223D35B39B}" destId="{30A5B823-A9DB-4E19-872B-6047308FB8C9}" srcOrd="2" destOrd="0" presId="urn:microsoft.com/office/officeart/2008/layout/NameandTitleOrganizationalChart"/>
    <dgm:cxn modelId="{F5AC4CAE-5F30-4B24-8C44-785325A5CF46}" type="presParOf" srcId="{06E5BBE9-A63B-4266-875E-747C277BE8FA}" destId="{DA738D88-5E5E-4345-9AD2-24EED77D8EF4}" srcOrd="1" destOrd="0" presId="urn:microsoft.com/office/officeart/2008/layout/NameandTitleOrganizationalChart"/>
    <dgm:cxn modelId="{6B3680F2-3B9A-4817-9B3C-3BD1CD742EEC}" type="presParOf" srcId="{DA738D88-5E5E-4345-9AD2-24EED77D8EF4}" destId="{9B997E77-8827-4762-8285-9A3BF5707FAC}" srcOrd="0" destOrd="0" presId="urn:microsoft.com/office/officeart/2008/layout/NameandTitleOrganizationalChart"/>
    <dgm:cxn modelId="{9545EBD7-15C8-4396-84C4-9C8CA17E9456}" type="presParOf" srcId="{DA738D88-5E5E-4345-9AD2-24EED77D8EF4}" destId="{FA7B83B7-8810-4173-ACB2-E1476BC15BFF}" srcOrd="1" destOrd="0" presId="urn:microsoft.com/office/officeart/2008/layout/NameandTitleOrganizationalChart"/>
    <dgm:cxn modelId="{225EA64E-86F6-496D-8E67-306C96F8BAA8}" type="presParOf" srcId="{FA7B83B7-8810-4173-ACB2-E1476BC15BFF}" destId="{31294AC5-3FAF-4B86-A627-BC5C8E1A3E96}" srcOrd="0" destOrd="0" presId="urn:microsoft.com/office/officeart/2008/layout/NameandTitleOrganizationalChart"/>
    <dgm:cxn modelId="{E677019D-B791-4D5D-AE8A-AB1352FC3F58}" type="presParOf" srcId="{31294AC5-3FAF-4B86-A627-BC5C8E1A3E96}" destId="{5B443500-8877-4136-91C6-50A7D3D8A3E1}" srcOrd="0" destOrd="0" presId="urn:microsoft.com/office/officeart/2008/layout/NameandTitleOrganizationalChart"/>
    <dgm:cxn modelId="{455A32BB-C010-4A34-9418-A9D1D3FA3143}" type="presParOf" srcId="{31294AC5-3FAF-4B86-A627-BC5C8E1A3E96}" destId="{0F899BD2-A974-4EC9-B27F-14E32A91AFC1}" srcOrd="1" destOrd="0" presId="urn:microsoft.com/office/officeart/2008/layout/NameandTitleOrganizationalChart"/>
    <dgm:cxn modelId="{45267B86-CE49-48F2-A2AB-B356321F5BDD}" type="presParOf" srcId="{31294AC5-3FAF-4B86-A627-BC5C8E1A3E96}" destId="{02D2053D-CD3C-4CAC-80E2-F9B443497C36}" srcOrd="2" destOrd="0" presId="urn:microsoft.com/office/officeart/2008/layout/NameandTitleOrganizationalChart"/>
    <dgm:cxn modelId="{8E6DD458-BD8E-4F74-837A-025C69DD7C93}" type="presParOf" srcId="{FA7B83B7-8810-4173-ACB2-E1476BC15BFF}" destId="{036D1958-F32D-43E3-8294-AF1FD14E97A6}" srcOrd="1" destOrd="0" presId="urn:microsoft.com/office/officeart/2008/layout/NameandTitleOrganizationalChart"/>
    <dgm:cxn modelId="{73F44339-AAB4-4D95-A623-2AC24838AD03}" type="presParOf" srcId="{FA7B83B7-8810-4173-ACB2-E1476BC15BFF}" destId="{CF9548DE-699D-4A87-B0D4-070B2A930859}" srcOrd="2" destOrd="0" presId="urn:microsoft.com/office/officeart/2008/layout/NameandTitleOrganizationalChart"/>
    <dgm:cxn modelId="{61E4E739-EB98-45E9-88A3-CFE7708213B7}" type="presParOf" srcId="{06E5BBE9-A63B-4266-875E-747C277BE8FA}" destId="{1870A0B9-8026-48DC-A74F-F0C045940F7D}" srcOrd="2" destOrd="0" presId="urn:microsoft.com/office/officeart/2008/layout/NameandTitleOrganizationalChart"/>
    <dgm:cxn modelId="{EE31AF8D-31A5-456F-B8AF-391A413574F5}" type="presParOf" srcId="{6E7D0C14-60DF-499F-9890-F7107F3F0DF9}" destId="{76E29CCF-04A9-48C9-9E61-937D74307402}" srcOrd="2" destOrd="0" presId="urn:microsoft.com/office/officeart/2008/layout/NameandTitleOrganizationalChart"/>
    <dgm:cxn modelId="{BBCDA38D-2855-44FA-A775-1903BA848FAB}" type="presParOf" srcId="{6E7D0C14-60DF-499F-9890-F7107F3F0DF9}" destId="{4BA0C693-E4C7-477C-AD81-B84865B7A1D9}" srcOrd="3" destOrd="0" presId="urn:microsoft.com/office/officeart/2008/layout/NameandTitleOrganizationalChart"/>
    <dgm:cxn modelId="{04C9FD4F-55E4-4B50-8278-C18233A7F8D2}" type="presParOf" srcId="{4BA0C693-E4C7-477C-AD81-B84865B7A1D9}" destId="{AFE9E4D2-3B49-48A5-B9C4-F3A637FAF879}" srcOrd="0" destOrd="0" presId="urn:microsoft.com/office/officeart/2008/layout/NameandTitleOrganizationalChart"/>
    <dgm:cxn modelId="{CFDF2FDF-783C-4DEF-A8AA-BAF221D6F7AA}" type="presParOf" srcId="{AFE9E4D2-3B49-48A5-B9C4-F3A637FAF879}" destId="{9856DE50-CB51-489E-A6C8-10F32F2117B2}" srcOrd="0" destOrd="0" presId="urn:microsoft.com/office/officeart/2008/layout/NameandTitleOrganizationalChart"/>
    <dgm:cxn modelId="{299BAD26-11A1-4D76-A767-50E39CFC3D6D}" type="presParOf" srcId="{AFE9E4D2-3B49-48A5-B9C4-F3A637FAF879}" destId="{1DAFD047-C3AA-4405-8E81-A93E394539FD}" srcOrd="1" destOrd="0" presId="urn:microsoft.com/office/officeart/2008/layout/NameandTitleOrganizationalChart"/>
    <dgm:cxn modelId="{1709FCF6-9AC9-453B-828C-E927610F6EC8}" type="presParOf" srcId="{AFE9E4D2-3B49-48A5-B9C4-F3A637FAF879}" destId="{D5B594F4-7A6E-43DE-900F-AE2FFCFF05D2}" srcOrd="2" destOrd="0" presId="urn:microsoft.com/office/officeart/2008/layout/NameandTitleOrganizationalChart"/>
    <dgm:cxn modelId="{39C2CB06-D52C-476F-A269-98C751124691}" type="presParOf" srcId="{4BA0C693-E4C7-477C-AD81-B84865B7A1D9}" destId="{73BBDA4D-DFD0-4EB1-92E2-29869749087D}" srcOrd="1" destOrd="0" presId="urn:microsoft.com/office/officeart/2008/layout/NameandTitleOrganizationalChart"/>
    <dgm:cxn modelId="{1132D8E7-452D-4DBB-96F9-83470B420A4A}" type="presParOf" srcId="{73BBDA4D-DFD0-4EB1-92E2-29869749087D}" destId="{B6584D90-609B-4471-9E09-53FCF694F92D}" srcOrd="0" destOrd="0" presId="urn:microsoft.com/office/officeart/2008/layout/NameandTitleOrganizationalChart"/>
    <dgm:cxn modelId="{F9027B22-A729-43BC-81EA-C599F7B37AEE}" type="presParOf" srcId="{73BBDA4D-DFD0-4EB1-92E2-29869749087D}" destId="{50251D11-39C2-4A9F-A28F-7F596AB1E599}" srcOrd="1" destOrd="0" presId="urn:microsoft.com/office/officeart/2008/layout/NameandTitleOrganizationalChart"/>
    <dgm:cxn modelId="{6F2A3AC6-3267-4A82-B475-0BF7205656FA}" type="presParOf" srcId="{50251D11-39C2-4A9F-A28F-7F596AB1E599}" destId="{0DA162EF-54A2-4C93-A6BD-D71F412DFCE5}" srcOrd="0" destOrd="0" presId="urn:microsoft.com/office/officeart/2008/layout/NameandTitleOrganizationalChart"/>
    <dgm:cxn modelId="{48ED4DCB-3E89-432A-A072-9CD5D70ACD4F}" type="presParOf" srcId="{0DA162EF-54A2-4C93-A6BD-D71F412DFCE5}" destId="{B00B31CD-A1DC-420A-814A-868B759E418B}" srcOrd="0" destOrd="0" presId="urn:microsoft.com/office/officeart/2008/layout/NameandTitleOrganizationalChart"/>
    <dgm:cxn modelId="{79526B30-19C4-41A3-86E1-152CC6C1DF2D}" type="presParOf" srcId="{0DA162EF-54A2-4C93-A6BD-D71F412DFCE5}" destId="{E87D8D2D-BE89-407B-9BAE-909618E33C44}" srcOrd="1" destOrd="0" presId="urn:microsoft.com/office/officeart/2008/layout/NameandTitleOrganizationalChart"/>
    <dgm:cxn modelId="{F81279A8-073F-4361-85F1-86F9545B0C31}" type="presParOf" srcId="{0DA162EF-54A2-4C93-A6BD-D71F412DFCE5}" destId="{F8A8A732-E443-4244-8B16-C85F4450BD4B}" srcOrd="2" destOrd="0" presId="urn:microsoft.com/office/officeart/2008/layout/NameandTitleOrganizationalChart"/>
    <dgm:cxn modelId="{3E9C9418-74BA-4F1B-A2B7-9C7B63E6B7FE}" type="presParOf" srcId="{50251D11-39C2-4A9F-A28F-7F596AB1E599}" destId="{F3F1DA7F-F6A8-4748-AB10-1CE4B1574EB8}" srcOrd="1" destOrd="0" presId="urn:microsoft.com/office/officeart/2008/layout/NameandTitleOrganizationalChart"/>
    <dgm:cxn modelId="{EFF2C63B-5D70-4B29-A765-FF68F4356A92}" type="presParOf" srcId="{50251D11-39C2-4A9F-A28F-7F596AB1E599}" destId="{BC9B8CC3-EFE2-44FB-A7F6-411E220350FB}" srcOrd="2" destOrd="0" presId="urn:microsoft.com/office/officeart/2008/layout/NameandTitleOrganizationalChart"/>
    <dgm:cxn modelId="{3C7A9D7B-5041-452D-AB62-B8D234930110}" type="presParOf" srcId="{4BA0C693-E4C7-477C-AD81-B84865B7A1D9}" destId="{71F4C7E6-5E53-41AD-8CA0-AB57D97EA1D1}" srcOrd="2" destOrd="0" presId="urn:microsoft.com/office/officeart/2008/layout/NameandTitleOrganizationalChart"/>
    <dgm:cxn modelId="{D0746893-A40C-4419-8C7C-CF1F9572E5D7}" type="presParOf" srcId="{6E7D0C14-60DF-499F-9890-F7107F3F0DF9}" destId="{0301DAC8-3930-4795-AACC-14D56058144E}" srcOrd="4" destOrd="0" presId="urn:microsoft.com/office/officeart/2008/layout/NameandTitleOrganizationalChart"/>
    <dgm:cxn modelId="{D2F1A8F9-ECAF-4D02-8C88-F419A1A571A1}" type="presParOf" srcId="{6E7D0C14-60DF-499F-9890-F7107F3F0DF9}" destId="{00C70FC4-D95B-4C3C-AD21-48D41AA82B2E}" srcOrd="5" destOrd="0" presId="urn:microsoft.com/office/officeart/2008/layout/NameandTitleOrganizationalChart"/>
    <dgm:cxn modelId="{0FF052A6-A6DB-4D8C-BE31-D6DB2E9A1930}" type="presParOf" srcId="{00C70FC4-D95B-4C3C-AD21-48D41AA82B2E}" destId="{EC52C053-8647-48DE-ACB0-F819898E76DC}" srcOrd="0" destOrd="0" presId="urn:microsoft.com/office/officeart/2008/layout/NameandTitleOrganizationalChart"/>
    <dgm:cxn modelId="{0969F6C2-2E17-4C42-A975-E4AC7AF96151}" type="presParOf" srcId="{EC52C053-8647-48DE-ACB0-F819898E76DC}" destId="{A9E2AB6B-69C9-4C08-AD9A-D89D4F74BB9F}" srcOrd="0" destOrd="0" presId="urn:microsoft.com/office/officeart/2008/layout/NameandTitleOrganizationalChart"/>
    <dgm:cxn modelId="{BD228EB2-05C1-4603-AE73-C1D13E6ADE73}" type="presParOf" srcId="{EC52C053-8647-48DE-ACB0-F819898E76DC}" destId="{4CD4B188-2ADB-43A7-B50E-1425A5B3966D}" srcOrd="1" destOrd="0" presId="urn:microsoft.com/office/officeart/2008/layout/NameandTitleOrganizationalChart"/>
    <dgm:cxn modelId="{5624D133-D4A2-4869-835F-3B742258AA1C}" type="presParOf" srcId="{EC52C053-8647-48DE-ACB0-F819898E76DC}" destId="{91142983-A708-45A6-8545-E629AD479523}" srcOrd="2" destOrd="0" presId="urn:microsoft.com/office/officeart/2008/layout/NameandTitleOrganizationalChart"/>
    <dgm:cxn modelId="{92682287-48F5-4E36-9710-9F3A5EA9307E}" type="presParOf" srcId="{00C70FC4-D95B-4C3C-AD21-48D41AA82B2E}" destId="{B145A3A1-0556-4EC5-80C9-12EB36561B95}" srcOrd="1" destOrd="0" presId="urn:microsoft.com/office/officeart/2008/layout/NameandTitleOrganizationalChart"/>
    <dgm:cxn modelId="{F355C792-D7C9-43B7-B415-4E2F28B68018}" type="presParOf" srcId="{B145A3A1-0556-4EC5-80C9-12EB36561B95}" destId="{C0727ED8-7EB6-43CF-8BFB-A3A122859791}" srcOrd="0" destOrd="0" presId="urn:microsoft.com/office/officeart/2008/layout/NameandTitleOrganizationalChart"/>
    <dgm:cxn modelId="{35275D68-CF48-40C9-AD9C-D488414583D0}" type="presParOf" srcId="{B145A3A1-0556-4EC5-80C9-12EB36561B95}" destId="{B622B2E1-972B-4CA9-B411-EFAAC952CA52}" srcOrd="1" destOrd="0" presId="urn:microsoft.com/office/officeart/2008/layout/NameandTitleOrganizationalChart"/>
    <dgm:cxn modelId="{3D811D24-4043-4885-A4FD-4FD2FEF373FD}" type="presParOf" srcId="{B622B2E1-972B-4CA9-B411-EFAAC952CA52}" destId="{85F1936D-2832-4AFB-8A3C-AFBF4D6B343D}" srcOrd="0" destOrd="0" presId="urn:microsoft.com/office/officeart/2008/layout/NameandTitleOrganizationalChart"/>
    <dgm:cxn modelId="{5169A692-DA2C-418B-9956-572CF381A7AA}" type="presParOf" srcId="{85F1936D-2832-4AFB-8A3C-AFBF4D6B343D}" destId="{285DA5B1-AF80-4F57-ACAA-8BBC43D5E04A}" srcOrd="0" destOrd="0" presId="urn:microsoft.com/office/officeart/2008/layout/NameandTitleOrganizationalChart"/>
    <dgm:cxn modelId="{8BD89695-D2CC-4C75-ABDA-B2C0D9030C0B}" type="presParOf" srcId="{85F1936D-2832-4AFB-8A3C-AFBF4D6B343D}" destId="{2BB71731-6490-4408-A6D5-0E87B6A59FC2}" srcOrd="1" destOrd="0" presId="urn:microsoft.com/office/officeart/2008/layout/NameandTitleOrganizationalChart"/>
    <dgm:cxn modelId="{2B0279A2-4115-4A78-A990-39EEBF7A7831}" type="presParOf" srcId="{85F1936D-2832-4AFB-8A3C-AFBF4D6B343D}" destId="{3DD02D4E-21C2-42B4-9D10-B705B28AD355}" srcOrd="2" destOrd="0" presId="urn:microsoft.com/office/officeart/2008/layout/NameandTitleOrganizationalChart"/>
    <dgm:cxn modelId="{D21A0719-FE73-40E9-A9FE-D26C8C0C9F19}" type="presParOf" srcId="{B622B2E1-972B-4CA9-B411-EFAAC952CA52}" destId="{A0977263-C55C-4802-8384-2621DE058818}" srcOrd="1" destOrd="0" presId="urn:microsoft.com/office/officeart/2008/layout/NameandTitleOrganizationalChart"/>
    <dgm:cxn modelId="{63866B0E-8078-4DEA-AC2C-8805D805D899}" type="presParOf" srcId="{B622B2E1-972B-4CA9-B411-EFAAC952CA52}" destId="{78CB0011-6A00-474A-95D6-7FF09618C411}" srcOrd="2" destOrd="0" presId="urn:microsoft.com/office/officeart/2008/layout/NameandTitleOrganizationalChart"/>
    <dgm:cxn modelId="{9A1A77A3-4EB1-44A5-AE24-B2D557BF895A}" type="presParOf" srcId="{00C70FC4-D95B-4C3C-AD21-48D41AA82B2E}" destId="{3B3166F0-7B63-4A21-AB3E-A67382A4B475}" srcOrd="2" destOrd="0" presId="urn:microsoft.com/office/officeart/2008/layout/NameandTitleOrganizationalChart"/>
    <dgm:cxn modelId="{AC537787-5279-4DE4-81E5-A6DDED1468A2}" type="presParOf" srcId="{6E7D0C14-60DF-499F-9890-F7107F3F0DF9}" destId="{4D99024E-AC81-4427-96B6-6B4B5A0A5B88}" srcOrd="6" destOrd="0" presId="urn:microsoft.com/office/officeart/2008/layout/NameandTitleOrganizationalChart"/>
    <dgm:cxn modelId="{FCCDCEC6-38DA-4B26-8696-3C34B1A8314A}" type="presParOf" srcId="{6E7D0C14-60DF-499F-9890-F7107F3F0DF9}" destId="{19624BBD-15C7-44C9-A379-89F42508796B}" srcOrd="7" destOrd="0" presId="urn:microsoft.com/office/officeart/2008/layout/NameandTitleOrganizationalChart"/>
    <dgm:cxn modelId="{06F95273-9E7E-4DF4-8188-20E64BEB0239}" type="presParOf" srcId="{19624BBD-15C7-44C9-A379-89F42508796B}" destId="{64C7706F-4E31-4915-8F46-206286A8C7FF}" srcOrd="0" destOrd="0" presId="urn:microsoft.com/office/officeart/2008/layout/NameandTitleOrganizationalChart"/>
    <dgm:cxn modelId="{408A7E90-7D43-45D8-A1F5-58488D0807A6}" type="presParOf" srcId="{64C7706F-4E31-4915-8F46-206286A8C7FF}" destId="{8AF5E2C8-114A-4901-B78B-9DD68EF39AC5}" srcOrd="0" destOrd="0" presId="urn:microsoft.com/office/officeart/2008/layout/NameandTitleOrganizationalChart"/>
    <dgm:cxn modelId="{EC08B0DF-2A56-4142-8858-9514EC537E9B}" type="presParOf" srcId="{64C7706F-4E31-4915-8F46-206286A8C7FF}" destId="{866A72CF-6E97-41B5-AD66-16198D88BBF7}" srcOrd="1" destOrd="0" presId="urn:microsoft.com/office/officeart/2008/layout/NameandTitleOrganizationalChart"/>
    <dgm:cxn modelId="{CC899BE7-0BC7-4F44-968A-F877632FA93C}" type="presParOf" srcId="{64C7706F-4E31-4915-8F46-206286A8C7FF}" destId="{2636A915-7D05-4FA4-85D3-68C5D833612A}" srcOrd="2" destOrd="0" presId="urn:microsoft.com/office/officeart/2008/layout/NameandTitleOrganizationalChart"/>
    <dgm:cxn modelId="{1365BC26-CB76-469E-9CAC-5C68E27DCDB1}" type="presParOf" srcId="{19624BBD-15C7-44C9-A379-89F42508796B}" destId="{4E6AD2CE-BCCC-4540-932E-C1EF0F3E10E1}" srcOrd="1" destOrd="0" presId="urn:microsoft.com/office/officeart/2008/layout/NameandTitleOrganizationalChart"/>
    <dgm:cxn modelId="{50284943-E3E3-4AEA-8DF1-BF979AF7A5B5}" type="presParOf" srcId="{4E6AD2CE-BCCC-4540-932E-C1EF0F3E10E1}" destId="{20331338-FCEB-4FCF-9790-2A9B53704883}" srcOrd="0" destOrd="0" presId="urn:microsoft.com/office/officeart/2008/layout/NameandTitleOrganizationalChart"/>
    <dgm:cxn modelId="{936E3709-C152-40BF-B06D-0FC01AB1D68D}" type="presParOf" srcId="{4E6AD2CE-BCCC-4540-932E-C1EF0F3E10E1}" destId="{DBFE41CE-6BE6-4BA9-B729-0AC2A1213D23}" srcOrd="1" destOrd="0" presId="urn:microsoft.com/office/officeart/2008/layout/NameandTitleOrganizationalChart"/>
    <dgm:cxn modelId="{12B698F2-B96A-4053-89E3-52EE21B2C868}" type="presParOf" srcId="{DBFE41CE-6BE6-4BA9-B729-0AC2A1213D23}" destId="{0A157810-0878-4CC9-B70E-13C9031E477A}" srcOrd="0" destOrd="0" presId="urn:microsoft.com/office/officeart/2008/layout/NameandTitleOrganizationalChart"/>
    <dgm:cxn modelId="{1D76FB5E-06DA-4FCD-AB16-1F81730AEBDD}" type="presParOf" srcId="{0A157810-0878-4CC9-B70E-13C9031E477A}" destId="{960301CD-4713-4FFA-9B55-E00C89367D75}" srcOrd="0" destOrd="0" presId="urn:microsoft.com/office/officeart/2008/layout/NameandTitleOrganizationalChart"/>
    <dgm:cxn modelId="{0EE47860-7332-4683-B912-1A894886550D}" type="presParOf" srcId="{0A157810-0878-4CC9-B70E-13C9031E477A}" destId="{E13C9258-2D51-47B9-9F63-1FDBB6C736CC}" srcOrd="1" destOrd="0" presId="urn:microsoft.com/office/officeart/2008/layout/NameandTitleOrganizationalChart"/>
    <dgm:cxn modelId="{B3BD5703-9212-49FE-8E4F-A179020F3F89}" type="presParOf" srcId="{0A157810-0878-4CC9-B70E-13C9031E477A}" destId="{C70F7692-150C-4E39-8DA5-392A09D73A60}" srcOrd="2" destOrd="0" presId="urn:microsoft.com/office/officeart/2008/layout/NameandTitleOrganizationalChart"/>
    <dgm:cxn modelId="{2B3D4658-886D-4F97-88F6-6EDA9D6063E3}" type="presParOf" srcId="{DBFE41CE-6BE6-4BA9-B729-0AC2A1213D23}" destId="{D3B481F2-0662-49C7-899A-A0159FF03892}" srcOrd="1" destOrd="0" presId="urn:microsoft.com/office/officeart/2008/layout/NameandTitleOrganizationalChart"/>
    <dgm:cxn modelId="{C827DD6D-2B61-4D4A-A6AA-E636F1516660}" type="presParOf" srcId="{DBFE41CE-6BE6-4BA9-B729-0AC2A1213D23}" destId="{C12B00D4-77CC-4C5F-9C99-B48EF5F7AAFB}" srcOrd="2" destOrd="0" presId="urn:microsoft.com/office/officeart/2008/layout/NameandTitleOrganizationalChart"/>
    <dgm:cxn modelId="{1F643B92-A278-4CB5-8301-9CFDCA162AD2}" type="presParOf" srcId="{19624BBD-15C7-44C9-A379-89F42508796B}" destId="{324BEF6C-CA22-4E57-8522-BECDBB70A279}" srcOrd="2" destOrd="0" presId="urn:microsoft.com/office/officeart/2008/layout/NameandTitleOrganizationalChart"/>
    <dgm:cxn modelId="{5F3E713E-8CFF-4F1C-A7C5-DDBB63FCB751}" type="presParOf" srcId="{6E7D0C14-60DF-499F-9890-F7107F3F0DF9}" destId="{71CCA6A1-5741-41FF-94AF-58F4D48124BA}" srcOrd="8" destOrd="0" presId="urn:microsoft.com/office/officeart/2008/layout/NameandTitleOrganizationalChart"/>
    <dgm:cxn modelId="{72330FB0-7509-4BA9-A765-9A722B60E9EB}" type="presParOf" srcId="{6E7D0C14-60DF-499F-9890-F7107F3F0DF9}" destId="{DAD78E02-16D9-46CB-B9B0-F41EE9F451A1}" srcOrd="9" destOrd="0" presId="urn:microsoft.com/office/officeart/2008/layout/NameandTitleOrganizationalChart"/>
    <dgm:cxn modelId="{54D05BC3-E7FE-434E-A750-B8DB02BBAE29}" type="presParOf" srcId="{DAD78E02-16D9-46CB-B9B0-F41EE9F451A1}" destId="{2CBEC09D-055A-4DA6-9141-7C6F8D7B999C}" srcOrd="0" destOrd="0" presId="urn:microsoft.com/office/officeart/2008/layout/NameandTitleOrganizationalChart"/>
    <dgm:cxn modelId="{F5874E34-BAEB-4140-933D-F2003BC51E0C}" type="presParOf" srcId="{2CBEC09D-055A-4DA6-9141-7C6F8D7B999C}" destId="{CBA6F52F-A713-4BFD-A6AC-B936FB555008}" srcOrd="0" destOrd="0" presId="urn:microsoft.com/office/officeart/2008/layout/NameandTitleOrganizationalChart"/>
    <dgm:cxn modelId="{B1A4455E-AEFF-4BDF-8442-B08668245415}" type="presParOf" srcId="{2CBEC09D-055A-4DA6-9141-7C6F8D7B999C}" destId="{2957CCB6-3251-470C-A2EE-A325FD3ADD89}" srcOrd="1" destOrd="0" presId="urn:microsoft.com/office/officeart/2008/layout/NameandTitleOrganizationalChart"/>
    <dgm:cxn modelId="{33E0B48D-E65C-48C7-90E1-7254B175FC43}" type="presParOf" srcId="{2CBEC09D-055A-4DA6-9141-7C6F8D7B999C}" destId="{D032BFB3-2762-45B1-85AD-124E0EDC3EF2}" srcOrd="2" destOrd="0" presId="urn:microsoft.com/office/officeart/2008/layout/NameandTitleOrganizationalChart"/>
    <dgm:cxn modelId="{212E09DE-D42F-48EB-A8A0-84FA4C626E37}" type="presParOf" srcId="{DAD78E02-16D9-46CB-B9B0-F41EE9F451A1}" destId="{9E3CD669-1939-485D-BF43-D6F5B9F2DEA8}" srcOrd="1" destOrd="0" presId="urn:microsoft.com/office/officeart/2008/layout/NameandTitleOrganizationalChart"/>
    <dgm:cxn modelId="{1BD7FAE0-2C92-473F-B383-7F5BFE0AA73A}" type="presParOf" srcId="{9E3CD669-1939-485D-BF43-D6F5B9F2DEA8}" destId="{7732E61A-98CC-41A2-9AF5-0D2C5EDD4AC6}" srcOrd="0" destOrd="0" presId="urn:microsoft.com/office/officeart/2008/layout/NameandTitleOrganizationalChart"/>
    <dgm:cxn modelId="{0ACDFF7D-D740-4859-9CC0-7F0F9F5D39B1}" type="presParOf" srcId="{9E3CD669-1939-485D-BF43-D6F5B9F2DEA8}" destId="{24881DBF-3FEF-4CBD-B3F4-919ED8635853}" srcOrd="1" destOrd="0" presId="urn:microsoft.com/office/officeart/2008/layout/NameandTitleOrganizationalChart"/>
    <dgm:cxn modelId="{CBC9BA34-7CB7-474B-810F-7E0B58ED7DC2}" type="presParOf" srcId="{24881DBF-3FEF-4CBD-B3F4-919ED8635853}" destId="{D449BDE0-B0CC-42F1-8973-B2C82FE81937}" srcOrd="0" destOrd="0" presId="urn:microsoft.com/office/officeart/2008/layout/NameandTitleOrganizationalChart"/>
    <dgm:cxn modelId="{4915D30F-D499-476E-B3CE-47D78C9B0216}" type="presParOf" srcId="{D449BDE0-B0CC-42F1-8973-B2C82FE81937}" destId="{E05C77BB-AFEB-4770-93C0-4FDC55569F48}" srcOrd="0" destOrd="0" presId="urn:microsoft.com/office/officeart/2008/layout/NameandTitleOrganizationalChart"/>
    <dgm:cxn modelId="{F394DA5A-AE40-47D3-8022-0DE6C570DECF}" type="presParOf" srcId="{D449BDE0-B0CC-42F1-8973-B2C82FE81937}" destId="{316413DF-13C7-4398-A183-02F29D3D07A9}" srcOrd="1" destOrd="0" presId="urn:microsoft.com/office/officeart/2008/layout/NameandTitleOrganizationalChart"/>
    <dgm:cxn modelId="{6305F73B-43BF-403C-A3CA-5D951D387BC6}" type="presParOf" srcId="{D449BDE0-B0CC-42F1-8973-B2C82FE81937}" destId="{6A872E8C-C41F-4AC3-A72A-4BF23DBF7F05}" srcOrd="2" destOrd="0" presId="urn:microsoft.com/office/officeart/2008/layout/NameandTitleOrganizationalChart"/>
    <dgm:cxn modelId="{0137F1D6-FF5C-4857-AEAE-034D7BBDDB10}" type="presParOf" srcId="{24881DBF-3FEF-4CBD-B3F4-919ED8635853}" destId="{5C2B6D81-F1EB-4937-BB06-470F33E5F6EE}" srcOrd="1" destOrd="0" presId="urn:microsoft.com/office/officeart/2008/layout/NameandTitleOrganizationalChart"/>
    <dgm:cxn modelId="{AA6775CB-ABCE-47DF-A738-8AB323149847}" type="presParOf" srcId="{24881DBF-3FEF-4CBD-B3F4-919ED8635853}" destId="{C3B1E5D7-5271-41F6-B6A4-E148AF534B74}" srcOrd="2" destOrd="0" presId="urn:microsoft.com/office/officeart/2008/layout/NameandTitleOrganizationalChart"/>
    <dgm:cxn modelId="{FD5C89E4-9336-4C3F-9308-388D1F385EEE}" type="presParOf" srcId="{9E3CD669-1939-485D-BF43-D6F5B9F2DEA8}" destId="{E990148A-95F4-4FE0-91D8-86F6C55AED55}" srcOrd="2" destOrd="0" presId="urn:microsoft.com/office/officeart/2008/layout/NameandTitleOrganizationalChart"/>
    <dgm:cxn modelId="{EB6C4EFD-6FA1-404A-B4E6-B1523D4B37B5}" type="presParOf" srcId="{9E3CD669-1939-485D-BF43-D6F5B9F2DEA8}" destId="{4518E5CD-9C46-44A6-BDE9-E49907BBC073}" srcOrd="3" destOrd="0" presId="urn:microsoft.com/office/officeart/2008/layout/NameandTitleOrganizationalChart"/>
    <dgm:cxn modelId="{1C6B7AE0-122C-414E-941B-FC4E2797A2B5}" type="presParOf" srcId="{4518E5CD-9C46-44A6-BDE9-E49907BBC073}" destId="{4F53E3A3-F42C-41BE-A702-93DAFD54343E}" srcOrd="0" destOrd="0" presId="urn:microsoft.com/office/officeart/2008/layout/NameandTitleOrganizationalChart"/>
    <dgm:cxn modelId="{A1A6BB65-1306-47E7-AF21-2FCBBBAE01FF}" type="presParOf" srcId="{4F53E3A3-F42C-41BE-A702-93DAFD54343E}" destId="{5DC2EAC8-0EAA-4921-8DE5-340CC33D887F}" srcOrd="0" destOrd="0" presId="urn:microsoft.com/office/officeart/2008/layout/NameandTitleOrganizationalChart"/>
    <dgm:cxn modelId="{EA787F8E-0406-42BC-854E-6FAC0031728B}" type="presParOf" srcId="{4F53E3A3-F42C-41BE-A702-93DAFD54343E}" destId="{0091D9FC-EBDF-4AC1-B5E3-314CB89EAACC}" srcOrd="1" destOrd="0" presId="urn:microsoft.com/office/officeart/2008/layout/NameandTitleOrganizationalChart"/>
    <dgm:cxn modelId="{DF76061A-5650-4019-AE8A-EF7FCC05E3F1}" type="presParOf" srcId="{4F53E3A3-F42C-41BE-A702-93DAFD54343E}" destId="{7E203BDF-1895-4B2B-9F6D-9E1D1E1782E0}" srcOrd="2" destOrd="0" presId="urn:microsoft.com/office/officeart/2008/layout/NameandTitleOrganizationalChart"/>
    <dgm:cxn modelId="{8F759DFC-CD40-4C15-98D4-64E5A4359BC0}" type="presParOf" srcId="{4518E5CD-9C46-44A6-BDE9-E49907BBC073}" destId="{3A06FADD-A068-4B71-AFD6-A836E029FC79}" srcOrd="1" destOrd="0" presId="urn:microsoft.com/office/officeart/2008/layout/NameandTitleOrganizationalChart"/>
    <dgm:cxn modelId="{8577CB9F-C1E2-420D-A6A8-603FD1F6D731}" type="presParOf" srcId="{4518E5CD-9C46-44A6-BDE9-E49907BBC073}" destId="{90F3B48C-2AD4-4B19-8E87-7177A833A43A}" srcOrd="2" destOrd="0" presId="urn:microsoft.com/office/officeart/2008/layout/NameandTitleOrganizationalChart"/>
    <dgm:cxn modelId="{80B68E4B-722C-4F0C-A053-249134C9A758}" type="presParOf" srcId="{9E3CD669-1939-485D-BF43-D6F5B9F2DEA8}" destId="{54343292-6B14-4A26-9671-92568D218A89}" srcOrd="4" destOrd="0" presId="urn:microsoft.com/office/officeart/2008/layout/NameandTitleOrganizationalChart"/>
    <dgm:cxn modelId="{1E56DB4C-FF6E-48B9-9F65-EA374D38A82E}" type="presParOf" srcId="{9E3CD669-1939-485D-BF43-D6F5B9F2DEA8}" destId="{2952740D-900B-4D3A-9A61-143B4DF99640}" srcOrd="5" destOrd="0" presId="urn:microsoft.com/office/officeart/2008/layout/NameandTitleOrganizationalChart"/>
    <dgm:cxn modelId="{56296DE8-6E4B-4780-8329-C8C5AD091AEF}" type="presParOf" srcId="{2952740D-900B-4D3A-9A61-143B4DF99640}" destId="{FB55AE1C-4722-453D-945D-65603495A322}" srcOrd="0" destOrd="0" presId="urn:microsoft.com/office/officeart/2008/layout/NameandTitleOrganizationalChart"/>
    <dgm:cxn modelId="{35ACABAD-9640-492F-A0A2-556EB67AAE59}" type="presParOf" srcId="{FB55AE1C-4722-453D-945D-65603495A322}" destId="{4F745C1C-CD19-47E3-AF00-FB37B83FE759}" srcOrd="0" destOrd="0" presId="urn:microsoft.com/office/officeart/2008/layout/NameandTitleOrganizationalChart"/>
    <dgm:cxn modelId="{8A426FFC-45F6-4644-B171-7B2E6C1F1F2A}" type="presParOf" srcId="{FB55AE1C-4722-453D-945D-65603495A322}" destId="{74E657AD-C5A3-47C6-88A7-32C99B8F061C}" srcOrd="1" destOrd="0" presId="urn:microsoft.com/office/officeart/2008/layout/NameandTitleOrganizationalChart"/>
    <dgm:cxn modelId="{BA48C15D-8EFC-4A62-A1CD-9DEC3D91A1B8}" type="presParOf" srcId="{FB55AE1C-4722-453D-945D-65603495A322}" destId="{0319A424-B55F-4D2A-96AD-C607F03914BB}" srcOrd="2" destOrd="0" presId="urn:microsoft.com/office/officeart/2008/layout/NameandTitleOrganizationalChart"/>
    <dgm:cxn modelId="{1BA987DA-7050-4822-AC6D-C0A14267AF29}" type="presParOf" srcId="{2952740D-900B-4D3A-9A61-143B4DF99640}" destId="{7F3503D6-A654-446B-B86D-9DCE429A265C}" srcOrd="1" destOrd="0" presId="urn:microsoft.com/office/officeart/2008/layout/NameandTitleOrganizationalChart"/>
    <dgm:cxn modelId="{8F619FAE-2E6A-4EE4-A03B-BC5CEE30D749}" type="presParOf" srcId="{2952740D-900B-4D3A-9A61-143B4DF99640}" destId="{4CF66CE1-1979-437D-B730-5FBC7F1F88F7}" srcOrd="2" destOrd="0" presId="urn:microsoft.com/office/officeart/2008/layout/NameandTitleOrganizationalChart"/>
    <dgm:cxn modelId="{5D092C03-C42D-494E-B5E2-48ED4EF5EE09}" type="presParOf" srcId="{DAD78E02-16D9-46CB-B9B0-F41EE9F451A1}" destId="{4471D669-2788-4101-9093-2E09C73A88FD}" srcOrd="2" destOrd="0" presId="urn:microsoft.com/office/officeart/2008/layout/NameandTitleOrganizationalChart"/>
    <dgm:cxn modelId="{322FFDF1-ABC3-4DEC-B3AA-3EC63F5EE78F}" type="presParOf" srcId="{6E7D0C14-60DF-499F-9890-F7107F3F0DF9}" destId="{2DDB4052-0562-494C-ACE5-F5D489921D17}" srcOrd="10" destOrd="0" presId="urn:microsoft.com/office/officeart/2008/layout/NameandTitleOrganizationalChart"/>
    <dgm:cxn modelId="{04868F39-6270-412D-9560-2CEE5816DDEC}" type="presParOf" srcId="{6E7D0C14-60DF-499F-9890-F7107F3F0DF9}" destId="{9B4C3C99-D2D4-408F-B63D-CFA87897F5C2}" srcOrd="11" destOrd="0" presId="urn:microsoft.com/office/officeart/2008/layout/NameandTitleOrganizationalChart"/>
    <dgm:cxn modelId="{C641A1F3-9F2C-40F8-A7FB-8860C80396F6}" type="presParOf" srcId="{9B4C3C99-D2D4-408F-B63D-CFA87897F5C2}" destId="{364FB1C6-4DC4-400A-BC7D-B1A142D0DDA6}" srcOrd="0" destOrd="0" presId="urn:microsoft.com/office/officeart/2008/layout/NameandTitleOrganizationalChart"/>
    <dgm:cxn modelId="{0DE54203-7863-4BA0-A1B8-D92227F8D276}" type="presParOf" srcId="{364FB1C6-4DC4-400A-BC7D-B1A142D0DDA6}" destId="{BD0D3203-7493-4D7E-BE2D-007B1646DF58}" srcOrd="0" destOrd="0" presId="urn:microsoft.com/office/officeart/2008/layout/NameandTitleOrganizationalChart"/>
    <dgm:cxn modelId="{532E4DA3-C9C1-4613-87ED-D20E8E65F058}" type="presParOf" srcId="{364FB1C6-4DC4-400A-BC7D-B1A142D0DDA6}" destId="{3B350DBC-8C64-424B-87F6-D6BCAB04CC89}" srcOrd="1" destOrd="0" presId="urn:microsoft.com/office/officeart/2008/layout/NameandTitleOrganizationalChart"/>
    <dgm:cxn modelId="{56F655BC-0D5D-4537-9F48-5C011C231F6F}" type="presParOf" srcId="{364FB1C6-4DC4-400A-BC7D-B1A142D0DDA6}" destId="{5D3454FE-D59B-47E4-88FB-F36A97D480AE}" srcOrd="2" destOrd="0" presId="urn:microsoft.com/office/officeart/2008/layout/NameandTitleOrganizationalChart"/>
    <dgm:cxn modelId="{92B5037D-FED1-436F-89A8-36CD18882473}" type="presParOf" srcId="{9B4C3C99-D2D4-408F-B63D-CFA87897F5C2}" destId="{91C2A2CD-CBCA-4767-AB6D-255841703ECB}" srcOrd="1" destOrd="0" presId="urn:microsoft.com/office/officeart/2008/layout/NameandTitleOrganizationalChart"/>
    <dgm:cxn modelId="{5D0805FD-5F60-49E3-85C8-1E2282ECCE7C}" type="presParOf" srcId="{91C2A2CD-CBCA-4767-AB6D-255841703ECB}" destId="{606BE8C7-B588-4F42-A011-A956CF9BD5DA}" srcOrd="0" destOrd="0" presId="urn:microsoft.com/office/officeart/2008/layout/NameandTitleOrganizationalChart"/>
    <dgm:cxn modelId="{93DCF7A1-A1D7-4BFF-9BF5-19265C19E2B5}" type="presParOf" srcId="{91C2A2CD-CBCA-4767-AB6D-255841703ECB}" destId="{9E6442BB-60A7-4615-A499-FE7A34D18D6D}" srcOrd="1" destOrd="0" presId="urn:microsoft.com/office/officeart/2008/layout/NameandTitleOrganizationalChart"/>
    <dgm:cxn modelId="{39284065-76B2-4EB5-AA18-2530A34F9126}" type="presParOf" srcId="{9E6442BB-60A7-4615-A499-FE7A34D18D6D}" destId="{F4D27FB8-2581-42B9-A142-172A3E3EEB57}" srcOrd="0" destOrd="0" presId="urn:microsoft.com/office/officeart/2008/layout/NameandTitleOrganizationalChart"/>
    <dgm:cxn modelId="{D8CCD1EB-2F41-4A74-92AC-BD2B9FFA0E59}" type="presParOf" srcId="{F4D27FB8-2581-42B9-A142-172A3E3EEB57}" destId="{D6F2EEC9-BD72-4EB8-BA3A-A84C56E54D58}" srcOrd="0" destOrd="0" presId="urn:microsoft.com/office/officeart/2008/layout/NameandTitleOrganizationalChart"/>
    <dgm:cxn modelId="{0085920D-FEA1-4926-B446-BB8A0F9B06DF}" type="presParOf" srcId="{F4D27FB8-2581-42B9-A142-172A3E3EEB57}" destId="{04F51E5B-D902-4689-B61A-D5EF42EE191C}" srcOrd="1" destOrd="0" presId="urn:microsoft.com/office/officeart/2008/layout/NameandTitleOrganizationalChart"/>
    <dgm:cxn modelId="{32F8052E-D0B4-4B0E-90F6-CC0B0E38ACED}" type="presParOf" srcId="{F4D27FB8-2581-42B9-A142-172A3E3EEB57}" destId="{06502299-F2FE-4B93-BD79-FA3CE5F5E740}" srcOrd="2" destOrd="0" presId="urn:microsoft.com/office/officeart/2008/layout/NameandTitleOrganizationalChart"/>
    <dgm:cxn modelId="{9D673A5D-879E-4B65-900E-7EEC66ABAC88}" type="presParOf" srcId="{9E6442BB-60A7-4615-A499-FE7A34D18D6D}" destId="{42C0BE6D-890B-4524-97EE-A5CF991FCBF4}" srcOrd="1" destOrd="0" presId="urn:microsoft.com/office/officeart/2008/layout/NameandTitleOrganizationalChart"/>
    <dgm:cxn modelId="{4CD45021-E3A5-4DA1-ABDB-A9C4BBDB5696}" type="presParOf" srcId="{9E6442BB-60A7-4615-A499-FE7A34D18D6D}" destId="{B1E3EF3B-C25A-4193-A95C-82F31BBAFB31}" srcOrd="2" destOrd="0" presId="urn:microsoft.com/office/officeart/2008/layout/NameandTitleOrganizationalChart"/>
    <dgm:cxn modelId="{07C8CAE3-3B53-4B7F-92D7-B57DB9F17E98}" type="presParOf" srcId="{9B4C3C99-D2D4-408F-B63D-CFA87897F5C2}" destId="{0E0FBC5D-67D4-4CAD-B387-E2A3CFEEB0AE}" srcOrd="2" destOrd="0" presId="urn:microsoft.com/office/officeart/2008/layout/NameandTitleOrganizationalChart"/>
    <dgm:cxn modelId="{E7FEACE5-4A09-40E2-A225-28B9ADE666AA}" type="presParOf" srcId="{6E7D0C14-60DF-499F-9890-F7107F3F0DF9}" destId="{53434BF5-30E3-44AF-A85E-2BA1FB4ADC90}" srcOrd="12" destOrd="0" presId="urn:microsoft.com/office/officeart/2008/layout/NameandTitleOrganizationalChart"/>
    <dgm:cxn modelId="{5C9AE383-4CEC-4F44-9830-A269B1B00F65}" type="presParOf" srcId="{6E7D0C14-60DF-499F-9890-F7107F3F0DF9}" destId="{72EF680C-4B4B-4B32-B4DB-43C71B017B4F}" srcOrd="13" destOrd="0" presId="urn:microsoft.com/office/officeart/2008/layout/NameandTitleOrganizationalChart"/>
    <dgm:cxn modelId="{CE2BCB60-7E80-4F2A-A698-D36113E3F824}" type="presParOf" srcId="{72EF680C-4B4B-4B32-B4DB-43C71B017B4F}" destId="{A6161745-69E8-4790-8812-FF8754606A13}" srcOrd="0" destOrd="0" presId="urn:microsoft.com/office/officeart/2008/layout/NameandTitleOrganizationalChart"/>
    <dgm:cxn modelId="{2E296D1A-15F5-4DFA-B46E-D9CDAB49B1BC}" type="presParOf" srcId="{A6161745-69E8-4790-8812-FF8754606A13}" destId="{27BCF3B3-68E0-48FB-8801-2BD2780838C2}" srcOrd="0" destOrd="0" presId="urn:microsoft.com/office/officeart/2008/layout/NameandTitleOrganizationalChart"/>
    <dgm:cxn modelId="{5BF3AFAD-A6D3-487A-9AF5-1B15C77701FB}" type="presParOf" srcId="{A6161745-69E8-4790-8812-FF8754606A13}" destId="{07E76386-9E11-4932-8EEB-1BC123853C3C}" srcOrd="1" destOrd="0" presId="urn:microsoft.com/office/officeart/2008/layout/NameandTitleOrganizationalChart"/>
    <dgm:cxn modelId="{6FD86F13-D598-4EF1-8F61-7B0B9E19F38F}" type="presParOf" srcId="{A6161745-69E8-4790-8812-FF8754606A13}" destId="{EB268B45-2AE5-4D75-A3C5-539B46C85854}" srcOrd="2" destOrd="0" presId="urn:microsoft.com/office/officeart/2008/layout/NameandTitleOrganizationalChart"/>
    <dgm:cxn modelId="{7C6132A7-B402-47D6-BC2E-0F374DC41A3B}" type="presParOf" srcId="{72EF680C-4B4B-4B32-B4DB-43C71B017B4F}" destId="{1E85987E-C4EF-4E53-AE75-28F59429A13A}" srcOrd="1" destOrd="0" presId="urn:microsoft.com/office/officeart/2008/layout/NameandTitleOrganizationalChart"/>
    <dgm:cxn modelId="{32B3FFD2-1954-4224-9145-6A9BD217DC83}" type="presParOf" srcId="{1E85987E-C4EF-4E53-AE75-28F59429A13A}" destId="{659B1591-723C-4329-9A8F-825B263009E7}" srcOrd="0" destOrd="0" presId="urn:microsoft.com/office/officeart/2008/layout/NameandTitleOrganizationalChart"/>
    <dgm:cxn modelId="{0E119BC6-9801-447A-92E7-152540A358B8}" type="presParOf" srcId="{1E85987E-C4EF-4E53-AE75-28F59429A13A}" destId="{12883916-2CE5-478F-A697-4CD9D1535A51}" srcOrd="1" destOrd="0" presId="urn:microsoft.com/office/officeart/2008/layout/NameandTitleOrganizationalChart"/>
    <dgm:cxn modelId="{A007F588-A64E-4207-8FE3-6EA0E58716C6}" type="presParOf" srcId="{12883916-2CE5-478F-A697-4CD9D1535A51}" destId="{F9CA8294-C1AF-43E8-AC99-AD70AC02FEFA}" srcOrd="0" destOrd="0" presId="urn:microsoft.com/office/officeart/2008/layout/NameandTitleOrganizationalChart"/>
    <dgm:cxn modelId="{39F1BC3E-5946-4C3A-802B-58B790CA134C}" type="presParOf" srcId="{F9CA8294-C1AF-43E8-AC99-AD70AC02FEFA}" destId="{28092FCF-34D2-401A-87ED-6EB96B47547A}" srcOrd="0" destOrd="0" presId="urn:microsoft.com/office/officeart/2008/layout/NameandTitleOrganizationalChart"/>
    <dgm:cxn modelId="{C8B3A8ED-7021-46B4-BA1C-27606FB84F3C}" type="presParOf" srcId="{F9CA8294-C1AF-43E8-AC99-AD70AC02FEFA}" destId="{0A6B8B51-5985-485A-BA6D-327E7D1E3C8B}" srcOrd="1" destOrd="0" presId="urn:microsoft.com/office/officeart/2008/layout/NameandTitleOrganizationalChart"/>
    <dgm:cxn modelId="{83A8BA36-2A78-42C0-BDE9-1B3FBB1B65CD}" type="presParOf" srcId="{F9CA8294-C1AF-43E8-AC99-AD70AC02FEFA}" destId="{30979815-8489-45C7-A32D-C17F818CC22B}" srcOrd="2" destOrd="0" presId="urn:microsoft.com/office/officeart/2008/layout/NameandTitleOrganizationalChart"/>
    <dgm:cxn modelId="{55AD8FDF-41AA-44C6-8782-1457EFBB93A2}" type="presParOf" srcId="{12883916-2CE5-478F-A697-4CD9D1535A51}" destId="{D9DC132C-C737-4665-A149-9C38FA6398E4}" srcOrd="1" destOrd="0" presId="urn:microsoft.com/office/officeart/2008/layout/NameandTitleOrganizationalChart"/>
    <dgm:cxn modelId="{C169213E-E400-4E83-B473-0CD67A505B3F}" type="presParOf" srcId="{12883916-2CE5-478F-A697-4CD9D1535A51}" destId="{ED9B7A6C-3A42-414C-8538-94677714DEBB}" srcOrd="2" destOrd="0" presId="urn:microsoft.com/office/officeart/2008/layout/NameandTitleOrganizationalChart"/>
    <dgm:cxn modelId="{97CC0580-2ED9-4FB8-810F-1E53C5D2CC68}" type="presParOf" srcId="{72EF680C-4B4B-4B32-B4DB-43C71B017B4F}" destId="{E769DFAA-6740-4238-BF65-7B4AEFB88649}" srcOrd="2" destOrd="0" presId="urn:microsoft.com/office/officeart/2008/layout/NameandTitleOrganizationalChart"/>
    <dgm:cxn modelId="{AB50F837-84DB-4874-AB41-0701CA02521E}" type="presParOf" srcId="{07FECCD8-E9B9-44F4-B10C-D5932947F412}" destId="{A21AFDCD-153D-4DD5-B583-7464088F659E}" srcOrd="2" destOrd="0" presId="urn:microsoft.com/office/officeart/2008/layout/NameandTitleOrganizationalChart"/>
  </dgm:cxnLst>
  <dgm:bg/>
  <dgm:whole>
    <a:ln>
      <a:solidFill>
        <a:schemeClr val="lt1">
          <a:hueOff val="0"/>
          <a:satOff val="0"/>
          <a:lumOff val="0"/>
        </a:schemeClr>
      </a:solidFill>
      <a:prstDash val="sysDash"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42F217-16E3-4025-A688-AD6D80A8FB2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8A2004-5408-4A03-AFA2-F750E1B01068}">
      <dgm:prSet phldrT="[Text]"/>
      <dgm:spPr/>
      <dgm:t>
        <a:bodyPr/>
        <a:lstStyle/>
        <a:p>
          <a:r>
            <a:rPr lang="en-US"/>
            <a:t>Vision, Mission &amp; Strategic Objectives</a:t>
          </a:r>
        </a:p>
      </dgm:t>
    </dgm:pt>
    <dgm:pt modelId="{DD85A949-3DDB-4D83-B3C8-7A4FD0CD3055}" type="parTrans" cxnId="{972072C4-A3F8-44F1-8769-33290088C923}">
      <dgm:prSet/>
      <dgm:spPr/>
      <dgm:t>
        <a:bodyPr/>
        <a:lstStyle/>
        <a:p>
          <a:endParaRPr lang="en-US"/>
        </a:p>
      </dgm:t>
    </dgm:pt>
    <dgm:pt modelId="{7F0C8681-5402-4541-BADD-D8DBF2FC50DE}" type="sibTrans" cxnId="{972072C4-A3F8-44F1-8769-33290088C923}">
      <dgm:prSet/>
      <dgm:spPr/>
      <dgm:t>
        <a:bodyPr/>
        <a:lstStyle/>
        <a:p>
          <a:endParaRPr lang="en-US"/>
        </a:p>
      </dgm:t>
    </dgm:pt>
    <dgm:pt modelId="{0AB9DBB9-C2CF-495B-ABB2-2A9C499B0130}">
      <dgm:prSet phldrT="[Text]"/>
      <dgm:spPr/>
      <dgm:t>
        <a:bodyPr/>
        <a:lstStyle/>
        <a:p>
          <a:r>
            <a:rPr lang="en-US"/>
            <a:t>Commissioning Approach; IMTP &amp; Strategy</a:t>
          </a:r>
        </a:p>
      </dgm:t>
    </dgm:pt>
    <dgm:pt modelId="{440A19AF-9652-4D28-BF82-8CF5FD152AA3}" type="parTrans" cxnId="{7F92AFF4-642F-46B0-AE85-DA8C5577CF46}">
      <dgm:prSet/>
      <dgm:spPr/>
      <dgm:t>
        <a:bodyPr/>
        <a:lstStyle/>
        <a:p>
          <a:endParaRPr lang="en-US"/>
        </a:p>
      </dgm:t>
    </dgm:pt>
    <dgm:pt modelId="{39A77AE2-63D4-4E08-A9C7-9AD2E22108CF}" type="sibTrans" cxnId="{7F92AFF4-642F-46B0-AE85-DA8C5577CF46}">
      <dgm:prSet/>
      <dgm:spPr/>
      <dgm:t>
        <a:bodyPr/>
        <a:lstStyle/>
        <a:p>
          <a:endParaRPr lang="en-US"/>
        </a:p>
      </dgm:t>
    </dgm:pt>
    <dgm:pt modelId="{CCE56F93-8A45-48CB-8F10-101651BA10EF}">
      <dgm:prSet phldrT="[Text]"/>
      <dgm:spPr/>
      <dgm:t>
        <a:bodyPr/>
        <a:lstStyle/>
        <a:p>
          <a:r>
            <a:rPr lang="en-US"/>
            <a:t>Operating Model</a:t>
          </a:r>
        </a:p>
      </dgm:t>
    </dgm:pt>
    <dgm:pt modelId="{C3FE6218-8699-4854-BF94-8607D63806FD}" type="parTrans" cxnId="{8AC5AF19-A915-43BB-89DC-70FBB5D9B389}">
      <dgm:prSet/>
      <dgm:spPr/>
      <dgm:t>
        <a:bodyPr/>
        <a:lstStyle/>
        <a:p>
          <a:endParaRPr lang="en-US"/>
        </a:p>
      </dgm:t>
    </dgm:pt>
    <dgm:pt modelId="{C6777561-F81B-47D0-8C8A-636F5571081F}" type="sibTrans" cxnId="{8AC5AF19-A915-43BB-89DC-70FBB5D9B389}">
      <dgm:prSet/>
      <dgm:spPr/>
      <dgm:t>
        <a:bodyPr/>
        <a:lstStyle/>
        <a:p>
          <a:endParaRPr lang="en-US"/>
        </a:p>
      </dgm:t>
    </dgm:pt>
    <dgm:pt modelId="{3D98E057-AB59-42F4-B4E3-4FB0A527744B}">
      <dgm:prSet phldrT="[Text]"/>
      <dgm:spPr/>
      <dgm:t>
        <a:bodyPr/>
        <a:lstStyle/>
        <a:p>
          <a:r>
            <a:rPr lang="en-US"/>
            <a:t>Routine Business</a:t>
          </a:r>
        </a:p>
      </dgm:t>
    </dgm:pt>
    <dgm:pt modelId="{10600E4F-1515-474E-9BF2-2F2C035FC653}" type="parTrans" cxnId="{620A9D64-B05D-4549-9FB7-E8333C0ECEF1}">
      <dgm:prSet/>
      <dgm:spPr/>
      <dgm:t>
        <a:bodyPr/>
        <a:lstStyle/>
        <a:p>
          <a:endParaRPr lang="en-US"/>
        </a:p>
      </dgm:t>
    </dgm:pt>
    <dgm:pt modelId="{6E4ABE6D-BD05-4AEB-B372-AE29F299E105}" type="sibTrans" cxnId="{620A9D64-B05D-4549-9FB7-E8333C0ECEF1}">
      <dgm:prSet/>
      <dgm:spPr/>
      <dgm:t>
        <a:bodyPr/>
        <a:lstStyle/>
        <a:p>
          <a:endParaRPr lang="en-US"/>
        </a:p>
      </dgm:t>
    </dgm:pt>
    <dgm:pt modelId="{FF834969-D5AD-430C-8011-6A82BAC23DED}" type="pres">
      <dgm:prSet presAssocID="{9142F217-16E3-4025-A688-AD6D80A8FB26}" presName="arrowDiagram" presStyleCnt="0">
        <dgm:presLayoutVars>
          <dgm:chMax val="5"/>
          <dgm:dir/>
          <dgm:resizeHandles val="exact"/>
        </dgm:presLayoutVars>
      </dgm:prSet>
      <dgm:spPr/>
    </dgm:pt>
    <dgm:pt modelId="{58527636-787B-45F1-977C-71DBFFF53DCF}" type="pres">
      <dgm:prSet presAssocID="{9142F217-16E3-4025-A688-AD6D80A8FB26}" presName="arrow" presStyleLbl="bgShp" presStyleIdx="0" presStyleCnt="1" custLinFactNeighborX="-1400" custLinFactNeighborY="1149"/>
      <dgm:spPr/>
    </dgm:pt>
    <dgm:pt modelId="{5EDF7DD4-113E-4550-8E87-998F64846A3C}" type="pres">
      <dgm:prSet presAssocID="{9142F217-16E3-4025-A688-AD6D80A8FB26}" presName="arrowDiagram4" presStyleCnt="0"/>
      <dgm:spPr/>
    </dgm:pt>
    <dgm:pt modelId="{484BECB9-AE3E-4604-ABD6-97BFA0E98F22}" type="pres">
      <dgm:prSet presAssocID="{068A2004-5408-4A03-AFA2-F750E1B01068}" presName="bullet4a" presStyleLbl="node1" presStyleIdx="0" presStyleCnt="4" custLinFactX="100000" custLinFactY="-100000" custLinFactNeighborX="145448" custLinFactNeighborY="-132693"/>
      <dgm:spPr/>
    </dgm:pt>
    <dgm:pt modelId="{2B8BF0CE-1E87-4802-B8D5-613C31C01401}" type="pres">
      <dgm:prSet presAssocID="{068A2004-5408-4A03-AFA2-F750E1B01068}" presName="textBox4a" presStyleLbl="revTx" presStyleIdx="0" presStyleCnt="4" custLinFactNeighborX="39757" custLinFactNeighborY="-22076">
        <dgm:presLayoutVars>
          <dgm:bulletEnabled val="1"/>
        </dgm:presLayoutVars>
      </dgm:prSet>
      <dgm:spPr/>
    </dgm:pt>
    <dgm:pt modelId="{DF421275-D77A-4D93-B154-F9E7AAC528F5}" type="pres">
      <dgm:prSet presAssocID="{0AB9DBB9-C2CF-495B-ABB2-2A9C499B0130}" presName="bullet4b" presStyleLbl="node1" presStyleIdx="1" presStyleCnt="4" custLinFactNeighborX="79688" custLinFactNeighborY="-61462"/>
      <dgm:spPr/>
    </dgm:pt>
    <dgm:pt modelId="{F222B8C2-D0C0-4C4E-8C2A-3D75825499CA}" type="pres">
      <dgm:prSet presAssocID="{0AB9DBB9-C2CF-495B-ABB2-2A9C499B0130}" presName="textBox4b" presStyleLbl="revTx" presStyleIdx="1" presStyleCnt="4" custLinFactNeighborX="25217" custLinFactNeighborY="-5749">
        <dgm:presLayoutVars>
          <dgm:bulletEnabled val="1"/>
        </dgm:presLayoutVars>
      </dgm:prSet>
      <dgm:spPr/>
    </dgm:pt>
    <dgm:pt modelId="{EF3A4CC2-2E97-4F30-9872-AEC3D6C0BFA7}" type="pres">
      <dgm:prSet presAssocID="{CCE56F93-8A45-48CB-8F10-101651BA10EF}" presName="bullet4c" presStyleLbl="node1" presStyleIdx="2" presStyleCnt="4" custLinFactNeighborX="9434" custLinFactNeighborY="-31319"/>
      <dgm:spPr/>
    </dgm:pt>
    <dgm:pt modelId="{CD609304-EE7C-432C-9589-3959F6D8C8C3}" type="pres">
      <dgm:prSet presAssocID="{CCE56F93-8A45-48CB-8F10-101651BA10EF}" presName="textBox4c" presStyleLbl="revTx" presStyleIdx="2" presStyleCnt="4">
        <dgm:presLayoutVars>
          <dgm:bulletEnabled val="1"/>
        </dgm:presLayoutVars>
      </dgm:prSet>
      <dgm:spPr/>
    </dgm:pt>
    <dgm:pt modelId="{F6399121-2E6F-4082-AE11-48048E8EEDD4}" type="pres">
      <dgm:prSet presAssocID="{3D98E057-AB59-42F4-B4E3-4FB0A527744B}" presName="bullet4d" presStyleLbl="node1" presStyleIdx="3" presStyleCnt="4" custLinFactNeighborX="14603" custLinFactNeighborY="-27488"/>
      <dgm:spPr/>
    </dgm:pt>
    <dgm:pt modelId="{F945F20B-9EF1-4529-B53A-8229E147B8FA}" type="pres">
      <dgm:prSet presAssocID="{3D98E057-AB59-42F4-B4E3-4FB0A527744B}" presName="textBox4d" presStyleLbl="revTx" presStyleIdx="3" presStyleCnt="4" custLinFactNeighborX="-684" custLinFactNeighborY="4373">
        <dgm:presLayoutVars>
          <dgm:bulletEnabled val="1"/>
        </dgm:presLayoutVars>
      </dgm:prSet>
      <dgm:spPr/>
    </dgm:pt>
  </dgm:ptLst>
  <dgm:cxnLst>
    <dgm:cxn modelId="{8AC5AF19-A915-43BB-89DC-70FBB5D9B389}" srcId="{9142F217-16E3-4025-A688-AD6D80A8FB26}" destId="{CCE56F93-8A45-48CB-8F10-101651BA10EF}" srcOrd="2" destOrd="0" parTransId="{C3FE6218-8699-4854-BF94-8607D63806FD}" sibTransId="{C6777561-F81B-47D0-8C8A-636F5571081F}"/>
    <dgm:cxn modelId="{C69EC75B-FC41-4AA7-B897-F828F347A2CB}" type="presOf" srcId="{0AB9DBB9-C2CF-495B-ABB2-2A9C499B0130}" destId="{F222B8C2-D0C0-4C4E-8C2A-3D75825499CA}" srcOrd="0" destOrd="0" presId="urn:microsoft.com/office/officeart/2005/8/layout/arrow2"/>
    <dgm:cxn modelId="{74380863-8EC0-497C-B90D-BDDB12ECE6D2}" type="presOf" srcId="{CCE56F93-8A45-48CB-8F10-101651BA10EF}" destId="{CD609304-EE7C-432C-9589-3959F6D8C8C3}" srcOrd="0" destOrd="0" presId="urn:microsoft.com/office/officeart/2005/8/layout/arrow2"/>
    <dgm:cxn modelId="{E3E60864-7EE3-40D8-A43A-5A24B20A3AF9}" type="presOf" srcId="{9142F217-16E3-4025-A688-AD6D80A8FB26}" destId="{FF834969-D5AD-430C-8011-6A82BAC23DED}" srcOrd="0" destOrd="0" presId="urn:microsoft.com/office/officeart/2005/8/layout/arrow2"/>
    <dgm:cxn modelId="{620A9D64-B05D-4549-9FB7-E8333C0ECEF1}" srcId="{9142F217-16E3-4025-A688-AD6D80A8FB26}" destId="{3D98E057-AB59-42F4-B4E3-4FB0A527744B}" srcOrd="3" destOrd="0" parTransId="{10600E4F-1515-474E-9BF2-2F2C035FC653}" sibTransId="{6E4ABE6D-BD05-4AEB-B372-AE29F299E105}"/>
    <dgm:cxn modelId="{26AEAA72-C2E5-4B37-9DFA-26017C3BED67}" type="presOf" srcId="{068A2004-5408-4A03-AFA2-F750E1B01068}" destId="{2B8BF0CE-1E87-4802-B8D5-613C31C01401}" srcOrd="0" destOrd="0" presId="urn:microsoft.com/office/officeart/2005/8/layout/arrow2"/>
    <dgm:cxn modelId="{6D4C1A99-33AD-4532-823F-5743B235E2B2}" type="presOf" srcId="{3D98E057-AB59-42F4-B4E3-4FB0A527744B}" destId="{F945F20B-9EF1-4529-B53A-8229E147B8FA}" srcOrd="0" destOrd="0" presId="urn:microsoft.com/office/officeart/2005/8/layout/arrow2"/>
    <dgm:cxn modelId="{972072C4-A3F8-44F1-8769-33290088C923}" srcId="{9142F217-16E3-4025-A688-AD6D80A8FB26}" destId="{068A2004-5408-4A03-AFA2-F750E1B01068}" srcOrd="0" destOrd="0" parTransId="{DD85A949-3DDB-4D83-B3C8-7A4FD0CD3055}" sibTransId="{7F0C8681-5402-4541-BADD-D8DBF2FC50DE}"/>
    <dgm:cxn modelId="{7F92AFF4-642F-46B0-AE85-DA8C5577CF46}" srcId="{9142F217-16E3-4025-A688-AD6D80A8FB26}" destId="{0AB9DBB9-C2CF-495B-ABB2-2A9C499B0130}" srcOrd="1" destOrd="0" parTransId="{440A19AF-9652-4D28-BF82-8CF5FD152AA3}" sibTransId="{39A77AE2-63D4-4E08-A9C7-9AD2E22108CF}"/>
    <dgm:cxn modelId="{B0585C7C-2F58-4F3F-9C7B-B29467830BD3}" type="presParOf" srcId="{FF834969-D5AD-430C-8011-6A82BAC23DED}" destId="{58527636-787B-45F1-977C-71DBFFF53DCF}" srcOrd="0" destOrd="0" presId="urn:microsoft.com/office/officeart/2005/8/layout/arrow2"/>
    <dgm:cxn modelId="{1F9F5532-4D28-48D7-8B5F-8CE594840792}" type="presParOf" srcId="{FF834969-D5AD-430C-8011-6A82BAC23DED}" destId="{5EDF7DD4-113E-4550-8E87-998F64846A3C}" srcOrd="1" destOrd="0" presId="urn:microsoft.com/office/officeart/2005/8/layout/arrow2"/>
    <dgm:cxn modelId="{C672C9AE-541C-4DC4-87D8-1B2BA219A5C7}" type="presParOf" srcId="{5EDF7DD4-113E-4550-8E87-998F64846A3C}" destId="{484BECB9-AE3E-4604-ABD6-97BFA0E98F22}" srcOrd="0" destOrd="0" presId="urn:microsoft.com/office/officeart/2005/8/layout/arrow2"/>
    <dgm:cxn modelId="{ED8E652F-4231-4A6B-94EB-DE5D133F433D}" type="presParOf" srcId="{5EDF7DD4-113E-4550-8E87-998F64846A3C}" destId="{2B8BF0CE-1E87-4802-B8D5-613C31C01401}" srcOrd="1" destOrd="0" presId="urn:microsoft.com/office/officeart/2005/8/layout/arrow2"/>
    <dgm:cxn modelId="{B161D08F-1C50-4E57-B53C-A72A778218E1}" type="presParOf" srcId="{5EDF7DD4-113E-4550-8E87-998F64846A3C}" destId="{DF421275-D77A-4D93-B154-F9E7AAC528F5}" srcOrd="2" destOrd="0" presId="urn:microsoft.com/office/officeart/2005/8/layout/arrow2"/>
    <dgm:cxn modelId="{7D70D80C-D369-4036-871B-EF20F0E5747B}" type="presParOf" srcId="{5EDF7DD4-113E-4550-8E87-998F64846A3C}" destId="{F222B8C2-D0C0-4C4E-8C2A-3D75825499CA}" srcOrd="3" destOrd="0" presId="urn:microsoft.com/office/officeart/2005/8/layout/arrow2"/>
    <dgm:cxn modelId="{DBDCCC12-6310-4134-8B7E-E95899C29108}" type="presParOf" srcId="{5EDF7DD4-113E-4550-8E87-998F64846A3C}" destId="{EF3A4CC2-2E97-4F30-9872-AEC3D6C0BFA7}" srcOrd="4" destOrd="0" presId="urn:microsoft.com/office/officeart/2005/8/layout/arrow2"/>
    <dgm:cxn modelId="{CB2E567C-38CE-4137-8B36-2600A64487C9}" type="presParOf" srcId="{5EDF7DD4-113E-4550-8E87-998F64846A3C}" destId="{CD609304-EE7C-432C-9589-3959F6D8C8C3}" srcOrd="5" destOrd="0" presId="urn:microsoft.com/office/officeart/2005/8/layout/arrow2"/>
    <dgm:cxn modelId="{F4C6F4B6-CD09-4458-9BC0-F65B0E8D0C04}" type="presParOf" srcId="{5EDF7DD4-113E-4550-8E87-998F64846A3C}" destId="{F6399121-2E6F-4082-AE11-48048E8EEDD4}" srcOrd="6" destOrd="0" presId="urn:microsoft.com/office/officeart/2005/8/layout/arrow2"/>
    <dgm:cxn modelId="{313E253C-3611-42C4-AD81-7870684CF309}" type="presParOf" srcId="{5EDF7DD4-113E-4550-8E87-998F64846A3C}" destId="{F945F20B-9EF1-4529-B53A-8229E147B8FA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9B1591-723C-4329-9A8F-825B263009E7}">
      <dsp:nvSpPr>
        <dsp:cNvPr id="0" name=""/>
        <dsp:cNvSpPr/>
      </dsp:nvSpPr>
      <dsp:spPr>
        <a:xfrm>
          <a:off x="13857144" y="4444413"/>
          <a:ext cx="91440" cy="15306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306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34BF5-30E3-44AF-A85E-2BA1FB4ADC90}">
      <dsp:nvSpPr>
        <dsp:cNvPr id="0" name=""/>
        <dsp:cNvSpPr/>
      </dsp:nvSpPr>
      <dsp:spPr>
        <a:xfrm>
          <a:off x="8718100" y="2821672"/>
          <a:ext cx="5184764" cy="867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1882"/>
              </a:lnTo>
              <a:lnTo>
                <a:pt x="5184764" y="691882"/>
              </a:lnTo>
              <a:lnTo>
                <a:pt x="5184764" y="8679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6BE8C7-B588-4F42-A011-A956CF9BD5DA}">
      <dsp:nvSpPr>
        <dsp:cNvPr id="0" name=""/>
        <dsp:cNvSpPr/>
      </dsp:nvSpPr>
      <dsp:spPr>
        <a:xfrm>
          <a:off x="15863571" y="4426978"/>
          <a:ext cx="91440" cy="4909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09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DB4052-0562-494C-ACE5-F5D489921D17}">
      <dsp:nvSpPr>
        <dsp:cNvPr id="0" name=""/>
        <dsp:cNvSpPr/>
      </dsp:nvSpPr>
      <dsp:spPr>
        <a:xfrm>
          <a:off x="8718100" y="2821672"/>
          <a:ext cx="7191191" cy="850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4447"/>
              </a:lnTo>
              <a:lnTo>
                <a:pt x="7191191" y="674447"/>
              </a:lnTo>
              <a:lnTo>
                <a:pt x="7191191" y="8505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343292-6B14-4A26-9671-92568D218A89}">
      <dsp:nvSpPr>
        <dsp:cNvPr id="0" name=""/>
        <dsp:cNvSpPr/>
      </dsp:nvSpPr>
      <dsp:spPr>
        <a:xfrm>
          <a:off x="10676317" y="4416638"/>
          <a:ext cx="1591335" cy="441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335"/>
              </a:lnTo>
              <a:lnTo>
                <a:pt x="1591335" y="265335"/>
              </a:lnTo>
              <a:lnTo>
                <a:pt x="1591335" y="4414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90148A-95F4-4FE0-91D8-86F6C55AED55}">
      <dsp:nvSpPr>
        <dsp:cNvPr id="0" name=""/>
        <dsp:cNvSpPr/>
      </dsp:nvSpPr>
      <dsp:spPr>
        <a:xfrm>
          <a:off x="8966292" y="4416638"/>
          <a:ext cx="1710024" cy="447814"/>
        </a:xfrm>
        <a:custGeom>
          <a:avLst/>
          <a:gdLst/>
          <a:ahLst/>
          <a:cxnLst/>
          <a:rect l="0" t="0" r="0" b="0"/>
          <a:pathLst>
            <a:path>
              <a:moveTo>
                <a:pt x="1710024" y="0"/>
              </a:moveTo>
              <a:lnTo>
                <a:pt x="1710024" y="271705"/>
              </a:lnTo>
              <a:lnTo>
                <a:pt x="0" y="271705"/>
              </a:lnTo>
              <a:lnTo>
                <a:pt x="0" y="4478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2E61A-98CC-41A2-9AF5-0D2C5EDD4AC6}">
      <dsp:nvSpPr>
        <dsp:cNvPr id="0" name=""/>
        <dsp:cNvSpPr/>
      </dsp:nvSpPr>
      <dsp:spPr>
        <a:xfrm>
          <a:off x="10630597" y="4416638"/>
          <a:ext cx="91440" cy="4478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1721"/>
              </a:lnTo>
              <a:lnTo>
                <a:pt x="51668" y="271721"/>
              </a:lnTo>
              <a:lnTo>
                <a:pt x="51668" y="4478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CCA6A1-5741-41FF-94AF-58F4D48124BA}">
      <dsp:nvSpPr>
        <dsp:cNvPr id="0" name=""/>
        <dsp:cNvSpPr/>
      </dsp:nvSpPr>
      <dsp:spPr>
        <a:xfrm>
          <a:off x="8718100" y="2821672"/>
          <a:ext cx="1958217" cy="840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4107"/>
              </a:lnTo>
              <a:lnTo>
                <a:pt x="1958217" y="664107"/>
              </a:lnTo>
              <a:lnTo>
                <a:pt x="1958217" y="840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31338-FCEB-4FCF-9790-2A9B53704883}">
      <dsp:nvSpPr>
        <dsp:cNvPr id="0" name=""/>
        <dsp:cNvSpPr/>
      </dsp:nvSpPr>
      <dsp:spPr>
        <a:xfrm>
          <a:off x="6719147" y="4416638"/>
          <a:ext cx="91440" cy="4360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60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99024E-AC81-4427-96B6-6B4B5A0A5B88}">
      <dsp:nvSpPr>
        <dsp:cNvPr id="0" name=""/>
        <dsp:cNvSpPr/>
      </dsp:nvSpPr>
      <dsp:spPr>
        <a:xfrm>
          <a:off x="6764867" y="2821672"/>
          <a:ext cx="1953232" cy="840215"/>
        </a:xfrm>
        <a:custGeom>
          <a:avLst/>
          <a:gdLst/>
          <a:ahLst/>
          <a:cxnLst/>
          <a:rect l="0" t="0" r="0" b="0"/>
          <a:pathLst>
            <a:path>
              <a:moveTo>
                <a:pt x="1953232" y="0"/>
              </a:moveTo>
              <a:lnTo>
                <a:pt x="1953232" y="664107"/>
              </a:lnTo>
              <a:lnTo>
                <a:pt x="0" y="664107"/>
              </a:lnTo>
              <a:lnTo>
                <a:pt x="0" y="840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727ED8-7EB6-43CF-8BFB-A3A122859791}">
      <dsp:nvSpPr>
        <dsp:cNvPr id="0" name=""/>
        <dsp:cNvSpPr/>
      </dsp:nvSpPr>
      <dsp:spPr>
        <a:xfrm>
          <a:off x="4763422" y="4416638"/>
          <a:ext cx="91440" cy="4360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60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01DAC8-3930-4795-AACC-14D56058144E}">
      <dsp:nvSpPr>
        <dsp:cNvPr id="0" name=""/>
        <dsp:cNvSpPr/>
      </dsp:nvSpPr>
      <dsp:spPr>
        <a:xfrm>
          <a:off x="4809142" y="2821672"/>
          <a:ext cx="3908957" cy="840215"/>
        </a:xfrm>
        <a:custGeom>
          <a:avLst/>
          <a:gdLst/>
          <a:ahLst/>
          <a:cxnLst/>
          <a:rect l="0" t="0" r="0" b="0"/>
          <a:pathLst>
            <a:path>
              <a:moveTo>
                <a:pt x="3908957" y="0"/>
              </a:moveTo>
              <a:lnTo>
                <a:pt x="3908957" y="664107"/>
              </a:lnTo>
              <a:lnTo>
                <a:pt x="0" y="664107"/>
              </a:lnTo>
              <a:lnTo>
                <a:pt x="0" y="840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584D90-609B-4471-9E09-53FCF694F92D}">
      <dsp:nvSpPr>
        <dsp:cNvPr id="0" name=""/>
        <dsp:cNvSpPr/>
      </dsp:nvSpPr>
      <dsp:spPr>
        <a:xfrm>
          <a:off x="2807697" y="4416638"/>
          <a:ext cx="91440" cy="4360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60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E29CCF-04A9-48C9-9E61-937D74307402}">
      <dsp:nvSpPr>
        <dsp:cNvPr id="0" name=""/>
        <dsp:cNvSpPr/>
      </dsp:nvSpPr>
      <dsp:spPr>
        <a:xfrm>
          <a:off x="2853417" y="2821672"/>
          <a:ext cx="5864682" cy="840215"/>
        </a:xfrm>
        <a:custGeom>
          <a:avLst/>
          <a:gdLst/>
          <a:ahLst/>
          <a:cxnLst/>
          <a:rect l="0" t="0" r="0" b="0"/>
          <a:pathLst>
            <a:path>
              <a:moveTo>
                <a:pt x="5864682" y="0"/>
              </a:moveTo>
              <a:lnTo>
                <a:pt x="5864682" y="664107"/>
              </a:lnTo>
              <a:lnTo>
                <a:pt x="0" y="664107"/>
              </a:lnTo>
              <a:lnTo>
                <a:pt x="0" y="840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997E77-8827-4762-8285-9A3BF5707FAC}">
      <dsp:nvSpPr>
        <dsp:cNvPr id="0" name=""/>
        <dsp:cNvSpPr/>
      </dsp:nvSpPr>
      <dsp:spPr>
        <a:xfrm>
          <a:off x="851972" y="4416638"/>
          <a:ext cx="91440" cy="4360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60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2CD91-DD88-44D9-8DDF-38632A787B60}">
      <dsp:nvSpPr>
        <dsp:cNvPr id="0" name=""/>
        <dsp:cNvSpPr/>
      </dsp:nvSpPr>
      <dsp:spPr>
        <a:xfrm>
          <a:off x="897692" y="2821672"/>
          <a:ext cx="7820407" cy="840215"/>
        </a:xfrm>
        <a:custGeom>
          <a:avLst/>
          <a:gdLst/>
          <a:ahLst/>
          <a:cxnLst/>
          <a:rect l="0" t="0" r="0" b="0"/>
          <a:pathLst>
            <a:path>
              <a:moveTo>
                <a:pt x="7820407" y="0"/>
              </a:moveTo>
              <a:lnTo>
                <a:pt x="7820407" y="664107"/>
              </a:lnTo>
              <a:lnTo>
                <a:pt x="0" y="664107"/>
              </a:lnTo>
              <a:lnTo>
                <a:pt x="0" y="840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C4A5D-28A1-4627-B0C6-884C4F4DEEEB}">
      <dsp:nvSpPr>
        <dsp:cNvPr id="0" name=""/>
        <dsp:cNvSpPr/>
      </dsp:nvSpPr>
      <dsp:spPr>
        <a:xfrm>
          <a:off x="7613494" y="1277966"/>
          <a:ext cx="2209211" cy="15437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106504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bg1"/>
              </a:solidFill>
            </a:rPr>
            <a:t>Chief Commissioner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solidFill>
              <a:schemeClr val="bg1"/>
            </a:solidFill>
          </a:endParaRPr>
        </a:p>
      </dsp:txBody>
      <dsp:txXfrm>
        <a:off x="7613494" y="1277966"/>
        <a:ext cx="2209211" cy="1543706"/>
      </dsp:txXfrm>
    </dsp:sp>
    <dsp:sp modelId="{057EBC68-A9F4-403C-ADC3-BDC9D7D5F97D}">
      <dsp:nvSpPr>
        <dsp:cNvPr id="0" name=""/>
        <dsp:cNvSpPr/>
      </dsp:nvSpPr>
      <dsp:spPr>
        <a:xfrm>
          <a:off x="5400861" y="2391699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5400861" y="2391699"/>
        <a:ext cx="1311961" cy="251583"/>
      </dsp:txXfrm>
    </dsp:sp>
    <dsp:sp modelId="{556419B8-61C6-4E94-9E59-C0A9C03101F4}">
      <dsp:nvSpPr>
        <dsp:cNvPr id="0" name=""/>
        <dsp:cNvSpPr/>
      </dsp:nvSpPr>
      <dsp:spPr>
        <a:xfrm>
          <a:off x="168825" y="3661887"/>
          <a:ext cx="1457734" cy="754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 Director of Finance, and Value/ Dep Chief Commissioner</a:t>
          </a:r>
        </a:p>
      </dsp:txBody>
      <dsp:txXfrm>
        <a:off x="168825" y="3661887"/>
        <a:ext cx="1457734" cy="754750"/>
      </dsp:txXfrm>
    </dsp:sp>
    <dsp:sp modelId="{889603B5-98AC-44F6-8DF0-F30D7B5D4448}">
      <dsp:nvSpPr>
        <dsp:cNvPr id="0" name=""/>
        <dsp:cNvSpPr/>
      </dsp:nvSpPr>
      <dsp:spPr>
        <a:xfrm>
          <a:off x="1771362" y="1718980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1771362" y="1718980"/>
        <a:ext cx="1311961" cy="251583"/>
      </dsp:txXfrm>
    </dsp:sp>
    <dsp:sp modelId="{5B443500-8877-4136-91C6-50A7D3D8A3E1}">
      <dsp:nvSpPr>
        <dsp:cNvPr id="0" name=""/>
        <dsp:cNvSpPr/>
      </dsp:nvSpPr>
      <dsp:spPr>
        <a:xfrm>
          <a:off x="168825" y="4852716"/>
          <a:ext cx="1457734" cy="754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Deputy Director of Finance &amp; Value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(Bd)</a:t>
          </a:r>
        </a:p>
      </dsp:txBody>
      <dsp:txXfrm>
        <a:off x="168825" y="4852716"/>
        <a:ext cx="1457734" cy="754750"/>
      </dsp:txXfrm>
    </dsp:sp>
    <dsp:sp modelId="{0F899BD2-A974-4EC9-B27F-14E32A91AFC1}">
      <dsp:nvSpPr>
        <dsp:cNvPr id="0" name=""/>
        <dsp:cNvSpPr/>
      </dsp:nvSpPr>
      <dsp:spPr>
        <a:xfrm>
          <a:off x="909509" y="1691352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909509" y="1691352"/>
        <a:ext cx="1311961" cy="251583"/>
      </dsp:txXfrm>
    </dsp:sp>
    <dsp:sp modelId="{9856DE50-CB51-489E-A6C8-10F32F2117B2}">
      <dsp:nvSpPr>
        <dsp:cNvPr id="0" name=""/>
        <dsp:cNvSpPr/>
      </dsp:nvSpPr>
      <dsp:spPr>
        <a:xfrm>
          <a:off x="2124550" y="3661887"/>
          <a:ext cx="1457734" cy="754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Director of Commissioning - Ambulance Services and 111 (B9)</a:t>
          </a:r>
        </a:p>
      </dsp:txBody>
      <dsp:txXfrm>
        <a:off x="2124550" y="3661887"/>
        <a:ext cx="1457734" cy="754750"/>
      </dsp:txXfrm>
    </dsp:sp>
    <dsp:sp modelId="{1DAFD047-C3AA-4405-8E81-A93E394539FD}">
      <dsp:nvSpPr>
        <dsp:cNvPr id="0" name=""/>
        <dsp:cNvSpPr/>
      </dsp:nvSpPr>
      <dsp:spPr>
        <a:xfrm>
          <a:off x="0" y="1427654"/>
          <a:ext cx="1311961" cy="251583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marL="0" lvl="0" indent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 dirty="0"/>
        </a:p>
      </dsp:txBody>
      <dsp:txXfrm>
        <a:off x="0" y="1427654"/>
        <a:ext cx="1311961" cy="251583"/>
      </dsp:txXfrm>
    </dsp:sp>
    <dsp:sp modelId="{B00B31CD-A1DC-420A-814A-868B759E418B}">
      <dsp:nvSpPr>
        <dsp:cNvPr id="0" name=""/>
        <dsp:cNvSpPr/>
      </dsp:nvSpPr>
      <dsp:spPr>
        <a:xfrm>
          <a:off x="2124550" y="4852716"/>
          <a:ext cx="1457734" cy="754750"/>
        </a:xfrm>
        <a:prstGeom prst="rect">
          <a:avLst/>
        </a:prstGeom>
        <a:solidFill>
          <a:schemeClr val="accent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Deputy Director of  Commissioning (8d)</a:t>
          </a:r>
        </a:p>
      </dsp:txBody>
      <dsp:txXfrm>
        <a:off x="2124550" y="4852716"/>
        <a:ext cx="1457734" cy="754750"/>
      </dsp:txXfrm>
    </dsp:sp>
    <dsp:sp modelId="{E87D8D2D-BE89-407B-9BAE-909618E33C44}">
      <dsp:nvSpPr>
        <dsp:cNvPr id="0" name=""/>
        <dsp:cNvSpPr/>
      </dsp:nvSpPr>
      <dsp:spPr>
        <a:xfrm>
          <a:off x="3256526" y="1117218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3256526" y="1117218"/>
        <a:ext cx="1311961" cy="251583"/>
      </dsp:txXfrm>
    </dsp:sp>
    <dsp:sp modelId="{A9E2AB6B-69C9-4C08-AD9A-D89D4F74BB9F}">
      <dsp:nvSpPr>
        <dsp:cNvPr id="0" name=""/>
        <dsp:cNvSpPr/>
      </dsp:nvSpPr>
      <dsp:spPr>
        <a:xfrm>
          <a:off x="4080275" y="3661887"/>
          <a:ext cx="1457734" cy="754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Director of Commissioning - Specialised Services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(B9)</a:t>
          </a:r>
        </a:p>
      </dsp:txBody>
      <dsp:txXfrm>
        <a:off x="4080275" y="3661887"/>
        <a:ext cx="1457734" cy="754750"/>
      </dsp:txXfrm>
    </dsp:sp>
    <dsp:sp modelId="{4CD4B188-2ADB-43A7-B50E-1425A5B3966D}">
      <dsp:nvSpPr>
        <dsp:cNvPr id="0" name=""/>
        <dsp:cNvSpPr/>
      </dsp:nvSpPr>
      <dsp:spPr>
        <a:xfrm>
          <a:off x="1589585" y="2059070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1589585" y="2059070"/>
        <a:ext cx="1311961" cy="251583"/>
      </dsp:txXfrm>
    </dsp:sp>
    <dsp:sp modelId="{285DA5B1-AF80-4F57-ACAA-8BBC43D5E04A}">
      <dsp:nvSpPr>
        <dsp:cNvPr id="0" name=""/>
        <dsp:cNvSpPr/>
      </dsp:nvSpPr>
      <dsp:spPr>
        <a:xfrm>
          <a:off x="4080275" y="4852716"/>
          <a:ext cx="1457734" cy="754750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Deputy Director of Commissioning (8d)</a:t>
          </a:r>
        </a:p>
      </dsp:txBody>
      <dsp:txXfrm>
        <a:off x="4080275" y="4852716"/>
        <a:ext cx="1457734" cy="754750"/>
      </dsp:txXfrm>
    </dsp:sp>
    <dsp:sp modelId="{2BB71731-6490-4408-A6D5-0E87B6A59FC2}">
      <dsp:nvSpPr>
        <dsp:cNvPr id="0" name=""/>
        <dsp:cNvSpPr/>
      </dsp:nvSpPr>
      <dsp:spPr>
        <a:xfrm>
          <a:off x="3100413" y="1345366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3100413" y="1345366"/>
        <a:ext cx="1311961" cy="251583"/>
      </dsp:txXfrm>
    </dsp:sp>
    <dsp:sp modelId="{8AF5E2C8-114A-4901-B78B-9DD68EF39AC5}">
      <dsp:nvSpPr>
        <dsp:cNvPr id="0" name=""/>
        <dsp:cNvSpPr/>
      </dsp:nvSpPr>
      <dsp:spPr>
        <a:xfrm>
          <a:off x="6036000" y="3661887"/>
          <a:ext cx="1457734" cy="754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Director of Commissioning - Mental Health, Learning Disabilities and Vulnerable Groups (B9)</a:t>
          </a:r>
        </a:p>
      </dsp:txBody>
      <dsp:txXfrm>
        <a:off x="6036000" y="3661887"/>
        <a:ext cx="1457734" cy="754750"/>
      </dsp:txXfrm>
    </dsp:sp>
    <dsp:sp modelId="{866A72CF-6E97-41B5-AD66-16198D88BBF7}">
      <dsp:nvSpPr>
        <dsp:cNvPr id="0" name=""/>
        <dsp:cNvSpPr/>
      </dsp:nvSpPr>
      <dsp:spPr>
        <a:xfrm>
          <a:off x="0" y="1726517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0" y="1726517"/>
        <a:ext cx="1311961" cy="251583"/>
      </dsp:txXfrm>
    </dsp:sp>
    <dsp:sp modelId="{960301CD-4713-4FFA-9B55-E00C89367D75}">
      <dsp:nvSpPr>
        <dsp:cNvPr id="0" name=""/>
        <dsp:cNvSpPr/>
      </dsp:nvSpPr>
      <dsp:spPr>
        <a:xfrm>
          <a:off x="6036000" y="4852716"/>
          <a:ext cx="1457734" cy="754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Deputy Director of Commissioning  (8d)</a:t>
          </a:r>
        </a:p>
      </dsp:txBody>
      <dsp:txXfrm>
        <a:off x="6036000" y="4852716"/>
        <a:ext cx="1457734" cy="754750"/>
      </dsp:txXfrm>
    </dsp:sp>
    <dsp:sp modelId="{E13C9258-2D51-47B9-9F63-1FDBB6C736CC}">
      <dsp:nvSpPr>
        <dsp:cNvPr id="0" name=""/>
        <dsp:cNvSpPr/>
      </dsp:nvSpPr>
      <dsp:spPr>
        <a:xfrm>
          <a:off x="0" y="1152173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0" y="1152173"/>
        <a:ext cx="1311961" cy="251583"/>
      </dsp:txXfrm>
    </dsp:sp>
    <dsp:sp modelId="{CBA6F52F-A713-4BFD-A6AC-B936FB555008}">
      <dsp:nvSpPr>
        <dsp:cNvPr id="0" name=""/>
        <dsp:cNvSpPr/>
      </dsp:nvSpPr>
      <dsp:spPr>
        <a:xfrm>
          <a:off x="9947450" y="3661887"/>
          <a:ext cx="1457734" cy="754750"/>
        </a:xfrm>
        <a:prstGeom prst="rect">
          <a:avLst/>
        </a:prstGeom>
        <a:solidFill>
          <a:schemeClr val="accent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Director of Corporate Planning &amp; Strategy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(B9)</a:t>
          </a:r>
        </a:p>
      </dsp:txBody>
      <dsp:txXfrm>
        <a:off x="9947450" y="3661887"/>
        <a:ext cx="1457734" cy="754750"/>
      </dsp:txXfrm>
    </dsp:sp>
    <dsp:sp modelId="{2957CCB6-3251-470C-A2EE-A325FD3ADD89}">
      <dsp:nvSpPr>
        <dsp:cNvPr id="0" name=""/>
        <dsp:cNvSpPr/>
      </dsp:nvSpPr>
      <dsp:spPr>
        <a:xfrm>
          <a:off x="0" y="1426635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0" y="1426635"/>
        <a:ext cx="1311961" cy="251583"/>
      </dsp:txXfrm>
    </dsp:sp>
    <dsp:sp modelId="{E05C77BB-AFEB-4770-93C0-4FDC55569F48}">
      <dsp:nvSpPr>
        <dsp:cNvPr id="0" name=""/>
        <dsp:cNvSpPr/>
      </dsp:nvSpPr>
      <dsp:spPr>
        <a:xfrm>
          <a:off x="9953398" y="4864467"/>
          <a:ext cx="1457734" cy="754750"/>
        </a:xfrm>
        <a:prstGeom prst="rect">
          <a:avLst/>
        </a:prstGeom>
        <a:solidFill>
          <a:schemeClr val="accent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>
            <a:solidFill>
              <a:schemeClr val="bg1"/>
            </a:solidFill>
          </a:endParaRP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Deputy  Director of Corporate  Planning &amp; PMO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(8d)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>
            <a:solidFill>
              <a:schemeClr val="bg1"/>
            </a:solidFill>
          </a:endParaRPr>
        </a:p>
      </dsp:txBody>
      <dsp:txXfrm>
        <a:off x="9953398" y="4864467"/>
        <a:ext cx="1457734" cy="754750"/>
      </dsp:txXfrm>
    </dsp:sp>
    <dsp:sp modelId="{316413DF-13C7-4398-A183-02F29D3D07A9}">
      <dsp:nvSpPr>
        <dsp:cNvPr id="0" name=""/>
        <dsp:cNvSpPr/>
      </dsp:nvSpPr>
      <dsp:spPr>
        <a:xfrm>
          <a:off x="0" y="930108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0" y="930108"/>
        <a:ext cx="1311961" cy="251583"/>
      </dsp:txXfrm>
    </dsp:sp>
    <dsp:sp modelId="{5DC2EAC8-0EAA-4921-8DE5-340CC33D887F}">
      <dsp:nvSpPr>
        <dsp:cNvPr id="0" name=""/>
        <dsp:cNvSpPr/>
      </dsp:nvSpPr>
      <dsp:spPr>
        <a:xfrm>
          <a:off x="8237425" y="4864452"/>
          <a:ext cx="1457734" cy="754750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Committee Secretary 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(8d)</a:t>
          </a:r>
        </a:p>
      </dsp:txBody>
      <dsp:txXfrm>
        <a:off x="8237425" y="4864452"/>
        <a:ext cx="1457734" cy="754750"/>
      </dsp:txXfrm>
    </dsp:sp>
    <dsp:sp modelId="{0091D9FC-EBDF-4AC1-B5E3-314CB89EAACC}">
      <dsp:nvSpPr>
        <dsp:cNvPr id="0" name=""/>
        <dsp:cNvSpPr/>
      </dsp:nvSpPr>
      <dsp:spPr>
        <a:xfrm>
          <a:off x="0" y="930108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0" y="930108"/>
        <a:ext cx="1311961" cy="251583"/>
      </dsp:txXfrm>
    </dsp:sp>
    <dsp:sp modelId="{4F745C1C-CD19-47E3-AF00-FB37B83FE759}">
      <dsp:nvSpPr>
        <dsp:cNvPr id="0" name=""/>
        <dsp:cNvSpPr/>
      </dsp:nvSpPr>
      <dsp:spPr>
        <a:xfrm>
          <a:off x="11538785" y="4858082"/>
          <a:ext cx="1457734" cy="754750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Deputy Director of  Communication and Engagement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(8d)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b="1" kern="1200" dirty="0">
            <a:solidFill>
              <a:schemeClr val="bg1"/>
            </a:solidFill>
          </a:endParaRPr>
        </a:p>
      </dsp:txBody>
      <dsp:txXfrm>
        <a:off x="11538785" y="4858082"/>
        <a:ext cx="1457734" cy="754750"/>
      </dsp:txXfrm>
    </dsp:sp>
    <dsp:sp modelId="{74E657AD-C5A3-47C6-88A7-32C99B8F061C}">
      <dsp:nvSpPr>
        <dsp:cNvPr id="0" name=""/>
        <dsp:cNvSpPr/>
      </dsp:nvSpPr>
      <dsp:spPr>
        <a:xfrm>
          <a:off x="0" y="681974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0" y="681974"/>
        <a:ext cx="1311961" cy="251583"/>
      </dsp:txXfrm>
    </dsp:sp>
    <dsp:sp modelId="{BD0D3203-7493-4D7E-BE2D-007B1646DF58}">
      <dsp:nvSpPr>
        <dsp:cNvPr id="0" name=""/>
        <dsp:cNvSpPr/>
      </dsp:nvSpPr>
      <dsp:spPr>
        <a:xfrm>
          <a:off x="15180424" y="3672228"/>
          <a:ext cx="1457734" cy="754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Medical Director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b="1" kern="1200" dirty="0">
            <a:solidFill>
              <a:schemeClr val="tx1"/>
            </a:solidFill>
          </a:endParaRPr>
        </a:p>
      </dsp:txBody>
      <dsp:txXfrm>
        <a:off x="15180424" y="3672228"/>
        <a:ext cx="1457734" cy="754750"/>
      </dsp:txXfrm>
    </dsp:sp>
    <dsp:sp modelId="{3B350DBC-8C64-424B-87F6-D6BCAB04CC89}">
      <dsp:nvSpPr>
        <dsp:cNvPr id="0" name=""/>
        <dsp:cNvSpPr/>
      </dsp:nvSpPr>
      <dsp:spPr>
        <a:xfrm>
          <a:off x="6862306" y="423685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6862306" y="423685"/>
        <a:ext cx="1311961" cy="251583"/>
      </dsp:txXfrm>
    </dsp:sp>
    <dsp:sp modelId="{D6F2EEC9-BD72-4EB8-BA3A-A84C56E54D58}">
      <dsp:nvSpPr>
        <dsp:cNvPr id="0" name=""/>
        <dsp:cNvSpPr/>
      </dsp:nvSpPr>
      <dsp:spPr>
        <a:xfrm>
          <a:off x="15180424" y="4917896"/>
          <a:ext cx="1457734" cy="754750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Deputy Medical Director (0.5WTE) </a:t>
          </a:r>
        </a:p>
      </dsp:txBody>
      <dsp:txXfrm>
        <a:off x="15180424" y="4917896"/>
        <a:ext cx="1457734" cy="754750"/>
      </dsp:txXfrm>
    </dsp:sp>
    <dsp:sp modelId="{04F51E5B-D902-4689-B61A-D5EF42EE191C}">
      <dsp:nvSpPr>
        <dsp:cNvPr id="0" name=""/>
        <dsp:cNvSpPr/>
      </dsp:nvSpPr>
      <dsp:spPr>
        <a:xfrm>
          <a:off x="2668267" y="1114164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2668267" y="1114164"/>
        <a:ext cx="1311961" cy="251583"/>
      </dsp:txXfrm>
    </dsp:sp>
    <dsp:sp modelId="{27BCF3B3-68E0-48FB-8801-2BD2780838C2}">
      <dsp:nvSpPr>
        <dsp:cNvPr id="0" name=""/>
        <dsp:cNvSpPr/>
      </dsp:nvSpPr>
      <dsp:spPr>
        <a:xfrm>
          <a:off x="13173997" y="3689662"/>
          <a:ext cx="1457734" cy="754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Director of Nursing and Quality (B9)</a:t>
          </a:r>
        </a:p>
      </dsp:txBody>
      <dsp:txXfrm>
        <a:off x="13173997" y="3689662"/>
        <a:ext cx="1457734" cy="754750"/>
      </dsp:txXfrm>
    </dsp:sp>
    <dsp:sp modelId="{07E76386-9E11-4932-8EEB-1BC123853C3C}">
      <dsp:nvSpPr>
        <dsp:cNvPr id="0" name=""/>
        <dsp:cNvSpPr/>
      </dsp:nvSpPr>
      <dsp:spPr>
        <a:xfrm>
          <a:off x="16224694" y="2458300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16224694" y="2458300"/>
        <a:ext cx="1311961" cy="251583"/>
      </dsp:txXfrm>
    </dsp:sp>
    <dsp:sp modelId="{28092FCF-34D2-401A-87ED-6EB96B47547A}">
      <dsp:nvSpPr>
        <dsp:cNvPr id="0" name=""/>
        <dsp:cNvSpPr/>
      </dsp:nvSpPr>
      <dsp:spPr>
        <a:xfrm>
          <a:off x="13173997" y="5975052"/>
          <a:ext cx="1457734" cy="754750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10650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>
              <a:solidFill>
                <a:schemeClr val="bg1"/>
              </a:solidFill>
            </a:rPr>
            <a:t>Assistant  Director of Nursing and Quality (8c)</a:t>
          </a:r>
        </a:p>
      </dsp:txBody>
      <dsp:txXfrm>
        <a:off x="13173997" y="5975052"/>
        <a:ext cx="1457734" cy="754750"/>
      </dsp:txXfrm>
    </dsp:sp>
    <dsp:sp modelId="{0A6B8B51-5985-485A-BA6D-327E7D1E3C8B}">
      <dsp:nvSpPr>
        <dsp:cNvPr id="0" name=""/>
        <dsp:cNvSpPr/>
      </dsp:nvSpPr>
      <dsp:spPr>
        <a:xfrm>
          <a:off x="15211873" y="1362462"/>
          <a:ext cx="1311961" cy="251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15211873" y="1362462"/>
        <a:ext cx="1311961" cy="2515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527636-787B-45F1-977C-71DBFFF53DCF}">
      <dsp:nvSpPr>
        <dsp:cNvPr id="0" name=""/>
        <dsp:cNvSpPr/>
      </dsp:nvSpPr>
      <dsp:spPr>
        <a:xfrm>
          <a:off x="97551" y="0"/>
          <a:ext cx="13374996" cy="835937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4BECB9-AE3E-4604-ABD6-97BFA0E98F22}">
      <dsp:nvSpPr>
        <dsp:cNvPr id="0" name=""/>
        <dsp:cNvSpPr/>
      </dsp:nvSpPr>
      <dsp:spPr>
        <a:xfrm>
          <a:off x="2357298" y="5500208"/>
          <a:ext cx="307624" cy="3076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8BF0CE-1E87-4802-B8D5-613C31C01401}">
      <dsp:nvSpPr>
        <dsp:cNvPr id="0" name=""/>
        <dsp:cNvSpPr/>
      </dsp:nvSpPr>
      <dsp:spPr>
        <a:xfrm>
          <a:off x="2665343" y="5930633"/>
          <a:ext cx="2287124" cy="1989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004" tIns="0" rIns="0" bIns="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Vision, Mission &amp; Strategic Objectives</a:t>
          </a:r>
        </a:p>
      </dsp:txBody>
      <dsp:txXfrm>
        <a:off x="2665343" y="5930633"/>
        <a:ext cx="2287124" cy="1989530"/>
      </dsp:txXfrm>
    </dsp:sp>
    <dsp:sp modelId="{DF421275-D77A-4D93-B154-F9E7AAC528F5}">
      <dsp:nvSpPr>
        <dsp:cNvPr id="0" name=""/>
        <dsp:cNvSpPr/>
      </dsp:nvSpPr>
      <dsp:spPr>
        <a:xfrm>
          <a:off x="4202006" y="3942817"/>
          <a:ext cx="534999" cy="534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22B8C2-D0C0-4C4E-8C2A-3D75825499CA}">
      <dsp:nvSpPr>
        <dsp:cNvPr id="0" name=""/>
        <dsp:cNvSpPr/>
      </dsp:nvSpPr>
      <dsp:spPr>
        <a:xfrm>
          <a:off x="4751458" y="4319514"/>
          <a:ext cx="2808749" cy="3820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485" tIns="0" rIns="0" bIns="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Commissioning Approach; IMTP &amp; Strategy</a:t>
          </a:r>
        </a:p>
      </dsp:txBody>
      <dsp:txXfrm>
        <a:off x="4751458" y="4319514"/>
        <a:ext cx="2808749" cy="3820233"/>
      </dsp:txXfrm>
    </dsp:sp>
    <dsp:sp modelId="{EF3A4CC2-2E97-4F30-9872-AEC3D6C0BFA7}">
      <dsp:nvSpPr>
        <dsp:cNvPr id="0" name=""/>
        <dsp:cNvSpPr/>
      </dsp:nvSpPr>
      <dsp:spPr>
        <a:xfrm>
          <a:off x="6617862" y="2616830"/>
          <a:ext cx="708874" cy="7088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609304-EE7C-432C-9589-3959F6D8C8C3}">
      <dsp:nvSpPr>
        <dsp:cNvPr id="0" name=""/>
        <dsp:cNvSpPr/>
      </dsp:nvSpPr>
      <dsp:spPr>
        <a:xfrm>
          <a:off x="6905425" y="3193280"/>
          <a:ext cx="2808749" cy="51660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5618" tIns="0" rIns="0" bIns="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Operating Model</a:t>
          </a:r>
        </a:p>
      </dsp:txBody>
      <dsp:txXfrm>
        <a:off x="6905425" y="3193280"/>
        <a:ext cx="2808749" cy="5166092"/>
      </dsp:txXfrm>
    </dsp:sp>
    <dsp:sp modelId="{F6399121-2E6F-4082-AE11-48048E8EEDD4}">
      <dsp:nvSpPr>
        <dsp:cNvPr id="0" name=""/>
        <dsp:cNvSpPr/>
      </dsp:nvSpPr>
      <dsp:spPr>
        <a:xfrm>
          <a:off x="9712410" y="1629857"/>
          <a:ext cx="949624" cy="9496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45F20B-9EF1-4529-B53A-8229E147B8FA}">
      <dsp:nvSpPr>
        <dsp:cNvPr id="0" name=""/>
        <dsp:cNvSpPr/>
      </dsp:nvSpPr>
      <dsp:spPr>
        <a:xfrm>
          <a:off x="10029337" y="2365702"/>
          <a:ext cx="2808749" cy="5993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186" tIns="0" rIns="0" bIns="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Routine Business</a:t>
          </a:r>
        </a:p>
      </dsp:txBody>
      <dsp:txXfrm>
        <a:off x="10029337" y="2365702"/>
        <a:ext cx="2808749" cy="5993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0B620-B620-47AB-AD9A-0BEE059443EF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7D698-D12A-4EF9-9A3B-32E6D4C9E1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8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44BC1-A685-EB82-7127-6D630D87A8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36A11F-AB7D-FB44-F484-F52700B72D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BDB1D1-2965-3FFB-29DC-23C274267C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6DA238-C0E3-E768-2234-2F56E542D6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E7D698-D12A-4EF9-9A3B-32E6D4C9E1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014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7D698-D12A-4EF9-9A3B-32E6D4C9E19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169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E7D698-D12A-4EF9-9A3B-32E6D4C9E1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5169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B6F0B-C642-2237-0931-E40061849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DAE148-FCE2-0C2A-7802-2AFC3D869D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1C0E11-B563-B26A-CEDC-6CD1D5F95C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821C55-B369-7787-44BC-C3A9F4E097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E7D698-D12A-4EF9-9A3B-32E6D4C9E1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9761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7D698-D12A-4EF9-9A3B-32E6D4C9E19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718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7C238-423E-DFF4-6188-E7CD5CC78F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FF2803-8F38-D8AE-F484-F61988DE7F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4F5B1A-F7ED-B1DC-7A75-407D25315F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George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E79602-EC53-C087-973F-CD5C7C9DAF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8B3D11-474E-42F9-B28E-668813712F6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9521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5136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1597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50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4920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5923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162E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0588" y="116281"/>
            <a:ext cx="13747115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18285" y="2903092"/>
            <a:ext cx="14910435" cy="6901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832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jcc.nhs.wales/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sv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3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03300" y="2321172"/>
            <a:ext cx="14971622" cy="29808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000"/>
              </a:lnSpc>
            </a:pPr>
            <a:r>
              <a:rPr lang="en-US" sz="6000" dirty="0">
                <a:solidFill>
                  <a:srgbClr val="D3AF7D"/>
                </a:solidFill>
                <a:latin typeface="Verdana Pro"/>
              </a:rPr>
              <a:t>Annual Health Board Engagement with the NHS Wales Joint Commissioning Committee (JCC)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03300" y="5861546"/>
            <a:ext cx="5913783" cy="3924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</a:pPr>
            <a:r>
              <a:rPr lang="en-US" sz="3200" b="1" dirty="0">
                <a:solidFill>
                  <a:srgbClr val="FFFFFF"/>
                </a:solidFill>
                <a:latin typeface="Verdana Pro Thin"/>
              </a:rPr>
              <a:t>Ian Green</a:t>
            </a:r>
          </a:p>
          <a:p>
            <a:pPr>
              <a:lnSpc>
                <a:spcPts val="3359"/>
              </a:lnSpc>
            </a:pPr>
            <a:r>
              <a:rPr lang="en-US" sz="3200" dirty="0">
                <a:solidFill>
                  <a:srgbClr val="FFFFFF"/>
                </a:solidFill>
                <a:latin typeface="Verdana Pro Thin"/>
              </a:rPr>
              <a:t>Chair</a:t>
            </a:r>
          </a:p>
          <a:p>
            <a:pPr>
              <a:lnSpc>
                <a:spcPts val="3359"/>
              </a:lnSpc>
            </a:pPr>
            <a:endParaRPr lang="en-US" sz="3200" dirty="0">
              <a:solidFill>
                <a:srgbClr val="FFFFFF"/>
              </a:solidFill>
              <a:latin typeface="Verdana Pro Thin"/>
            </a:endParaRPr>
          </a:p>
          <a:p>
            <a:pPr>
              <a:lnSpc>
                <a:spcPts val="3359"/>
              </a:lnSpc>
            </a:pPr>
            <a:r>
              <a:rPr lang="en-US" sz="3200" b="1" dirty="0">
                <a:solidFill>
                  <a:srgbClr val="FFFFFF"/>
                </a:solidFill>
                <a:latin typeface="Verdana Pro Thin"/>
              </a:rPr>
              <a:t>Stacey Taylor</a:t>
            </a:r>
          </a:p>
          <a:p>
            <a:pPr>
              <a:lnSpc>
                <a:spcPts val="3359"/>
              </a:lnSpc>
            </a:pPr>
            <a:r>
              <a:rPr lang="en-US" sz="3200" dirty="0">
                <a:solidFill>
                  <a:srgbClr val="FFFFFF"/>
                </a:solidFill>
                <a:latin typeface="Verdana Pro Thin"/>
              </a:rPr>
              <a:t>Interim Chief Commissioner</a:t>
            </a:r>
          </a:p>
          <a:p>
            <a:pPr>
              <a:lnSpc>
                <a:spcPts val="3359"/>
              </a:lnSpc>
            </a:pPr>
            <a:endParaRPr lang="en-US" sz="3200" dirty="0">
              <a:solidFill>
                <a:srgbClr val="FFFFFF"/>
              </a:solidFill>
              <a:latin typeface="Verdana Pro Thin"/>
            </a:endParaRPr>
          </a:p>
          <a:p>
            <a:pPr>
              <a:lnSpc>
                <a:spcPts val="3359"/>
              </a:lnSpc>
            </a:pPr>
            <a:r>
              <a:rPr lang="en-US" sz="3200" b="1" dirty="0">
                <a:solidFill>
                  <a:srgbClr val="FFFFFF"/>
                </a:solidFill>
                <a:latin typeface="Verdana Pro Thin"/>
              </a:rPr>
              <a:t>George Galletly</a:t>
            </a:r>
          </a:p>
          <a:p>
            <a:pPr>
              <a:lnSpc>
                <a:spcPts val="3359"/>
              </a:lnSpc>
            </a:pPr>
            <a:r>
              <a:rPr lang="en-US" sz="3200" dirty="0">
                <a:solidFill>
                  <a:srgbClr val="FFFFFF"/>
                </a:solidFill>
                <a:latin typeface="Verdana Pro Thin"/>
              </a:rPr>
              <a:t>Director of Transition &amp; Transformation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580915" y="671805"/>
            <a:ext cx="5394008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359"/>
              </a:lnSpc>
            </a:pPr>
            <a:r>
              <a:rPr lang="en-US" sz="3200" b="1">
                <a:solidFill>
                  <a:srgbClr val="FFFFFF"/>
                </a:solidFill>
                <a:latin typeface="Verdana Pro "/>
              </a:rPr>
              <a:t>SBUHB</a:t>
            </a:r>
            <a:r>
              <a:rPr lang="en-US" sz="3200" b="1">
                <a:solidFill>
                  <a:srgbClr val="FFFFFF"/>
                </a:solidFill>
                <a:latin typeface="Verdana Pro Light"/>
              </a:rPr>
              <a:t> </a:t>
            </a:r>
            <a:r>
              <a:rPr lang="en-US" sz="3200" b="1" dirty="0">
                <a:solidFill>
                  <a:srgbClr val="FFFFFF"/>
                </a:solidFill>
                <a:latin typeface="Verdana Pro Light"/>
              </a:rPr>
              <a:t>- 27 March 2025</a:t>
            </a:r>
          </a:p>
        </p:txBody>
      </p:sp>
      <p:sp>
        <p:nvSpPr>
          <p:cNvPr id="6" name="Freeform 6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99390" y="82839"/>
            <a:ext cx="6738889" cy="19820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72FEE4-4AC8-4E04-9238-3102C15B4F4B}"/>
              </a:ext>
            </a:extLst>
          </p:cNvPr>
          <p:cNvSpPr txBox="1"/>
          <p:nvPr/>
        </p:nvSpPr>
        <p:spPr>
          <a:xfrm>
            <a:off x="8436518" y="9231699"/>
            <a:ext cx="9601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i="1" dirty="0">
                <a:solidFill>
                  <a:schemeClr val="bg1"/>
                </a:solidFill>
              </a:rPr>
              <a:t>‘The Centre of Excellence for Collaborative Commissioning’</a:t>
            </a:r>
            <a:endParaRPr lang="en-GB" sz="3000" i="1" dirty="0">
              <a:solidFill>
                <a:schemeClr val="bg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4D17BC7-F113-4B72-8AB8-67D58662A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111" y="4762500"/>
            <a:ext cx="8814321" cy="368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48640" y="218279"/>
            <a:ext cx="9744075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b="1" dirty="0">
                <a:solidFill>
                  <a:srgbClr val="D3AF7D"/>
                </a:solidFill>
                <a:latin typeface="Verdana Pro Medium"/>
              </a:rPr>
              <a:t>Focus to date</a:t>
            </a:r>
          </a:p>
          <a:p>
            <a:pPr marL="685800" indent="-685800">
              <a:lnSpc>
                <a:spcPts val="6719"/>
              </a:lnSpc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D3AF7D"/>
                </a:solidFill>
                <a:latin typeface="Verdana Pro Medium"/>
              </a:rPr>
              <a:t>Establishment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33400" y="2520581"/>
            <a:ext cx="16992600" cy="105259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41325"/>
            <a:endParaRPr lang="en-GB" sz="3600" b="1">
              <a:solidFill>
                <a:schemeClr val="bg1"/>
              </a:solidFill>
            </a:endParaRPr>
          </a:p>
          <a:p>
            <a:pPr marL="441325"/>
            <a:r>
              <a:rPr lang="en-GB" sz="3600" b="1">
                <a:solidFill>
                  <a:schemeClr val="bg1"/>
                </a:solidFill>
              </a:rPr>
              <a:t>Governance</a:t>
            </a:r>
          </a:p>
          <a:p>
            <a:pPr marL="898525" indent="-457200">
              <a:buFont typeface="Arial" panose="020B0604020202020204" pitchFamily="34" charset="0"/>
              <a:buChar char="•"/>
            </a:pPr>
            <a:r>
              <a:rPr lang="en-GB" sz="3600" b="1">
                <a:solidFill>
                  <a:schemeClr val="bg1"/>
                </a:solidFill>
              </a:rPr>
              <a:t>Regulations, Directions, Standing Orders, Standing Financial Instructions, Hosting Agreement, Memorandum of Agreement</a:t>
            </a:r>
          </a:p>
          <a:p>
            <a:pPr marL="441325"/>
            <a:endParaRPr lang="en-GB" sz="3600" b="1">
              <a:solidFill>
                <a:schemeClr val="bg1"/>
              </a:solidFill>
            </a:endParaRPr>
          </a:p>
          <a:p>
            <a:pPr marL="441325"/>
            <a:r>
              <a:rPr lang="en-GB" sz="3600" b="1">
                <a:solidFill>
                  <a:schemeClr val="bg1"/>
                </a:solidFill>
              </a:rPr>
              <a:t>Recruitment</a:t>
            </a:r>
          </a:p>
          <a:p>
            <a:pPr marL="898525" indent="-457200">
              <a:buFont typeface="Arial" panose="020B0604020202020204" pitchFamily="34" charset="0"/>
              <a:buChar char="•"/>
            </a:pPr>
            <a:r>
              <a:rPr lang="en-GB" sz="3600" b="1">
                <a:solidFill>
                  <a:schemeClr val="bg1"/>
                </a:solidFill>
              </a:rPr>
              <a:t>Chair &amp; Lay Member, Chief Commissioner &amp; Senior Leadership Team Recruitment</a:t>
            </a:r>
          </a:p>
          <a:p>
            <a:pPr marL="441325"/>
            <a:endParaRPr lang="en-GB" sz="3600" b="1">
              <a:solidFill>
                <a:schemeClr val="bg1"/>
              </a:solidFill>
            </a:endParaRPr>
          </a:p>
          <a:p>
            <a:pPr marL="441325"/>
            <a:r>
              <a:rPr lang="en-GB" sz="3600" b="1">
                <a:solidFill>
                  <a:schemeClr val="bg1"/>
                </a:solidFill>
              </a:rPr>
              <a:t>Strategic Direction</a:t>
            </a:r>
          </a:p>
          <a:p>
            <a:pPr marL="898525" indent="-457200">
              <a:buFont typeface="Arial" panose="020B0604020202020204" pitchFamily="34" charset="0"/>
              <a:buChar char="•"/>
            </a:pPr>
            <a:r>
              <a:rPr lang="en-GB" sz="3600" b="1">
                <a:solidFill>
                  <a:schemeClr val="bg1"/>
                </a:solidFill>
              </a:rPr>
              <a:t>Vision, Mission, Strategic Objectives &amp; Values and Behaviours</a:t>
            </a:r>
          </a:p>
          <a:p>
            <a:pPr marL="441325"/>
            <a:endParaRPr lang="en-GB" sz="3600" b="1">
              <a:solidFill>
                <a:schemeClr val="bg1"/>
              </a:solidFill>
            </a:endParaRPr>
          </a:p>
          <a:p>
            <a:pPr marL="441325"/>
            <a:r>
              <a:rPr lang="en-GB" sz="3600" b="1">
                <a:solidFill>
                  <a:schemeClr val="bg1"/>
                </a:solidFill>
              </a:rPr>
              <a:t>Transition to Routine Business</a:t>
            </a:r>
          </a:p>
          <a:p>
            <a:pPr marL="441325"/>
            <a:endParaRPr lang="en-GB" sz="3600" b="1">
              <a:solidFill>
                <a:schemeClr val="bg1"/>
              </a:solidFill>
            </a:endParaRPr>
          </a:p>
          <a:p>
            <a:pPr marL="441325"/>
            <a:endParaRPr lang="en-GB" sz="3600" b="1">
              <a:solidFill>
                <a:schemeClr val="bg1"/>
              </a:solidFill>
            </a:endParaRPr>
          </a:p>
          <a:p>
            <a:pPr marL="441325"/>
            <a:endParaRPr lang="en-GB" sz="3600" b="1">
              <a:solidFill>
                <a:schemeClr val="bg1"/>
              </a:solidFill>
            </a:endParaRPr>
          </a:p>
          <a:p>
            <a:endParaRPr lang="en-GB" sz="3600" b="1">
              <a:solidFill>
                <a:schemeClr val="bg1"/>
              </a:solidFill>
            </a:endParaRPr>
          </a:p>
          <a:p>
            <a:endParaRPr lang="en-GB" sz="3600" b="1">
              <a:solidFill>
                <a:schemeClr val="bg1"/>
              </a:solidFill>
            </a:endParaRPr>
          </a:p>
          <a:p>
            <a:endParaRPr lang="en-GB" sz="3600" b="1">
              <a:solidFill>
                <a:schemeClr val="bg1"/>
              </a:solidFill>
            </a:endParaRPr>
          </a:p>
          <a:p>
            <a:endParaRPr lang="en-GB" sz="3600" b="1">
              <a:solidFill>
                <a:schemeClr val="bg1"/>
              </a:solidFill>
            </a:endParaRPr>
          </a:p>
        </p:txBody>
      </p:sp>
      <p:sp>
        <p:nvSpPr>
          <p:cNvPr id="6" name="Freeform 6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1" t="24809" r="33742" b="24815"/>
          <a:stretch/>
        </p:blipFill>
        <p:spPr>
          <a:xfrm>
            <a:off x="14627935" y="7317272"/>
            <a:ext cx="3019985" cy="2667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12573000" y="38100"/>
            <a:ext cx="3200400" cy="9412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4">
              <a:alphaModFix amt="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4">
              <a:alphaModFix amt="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12573000" y="38100"/>
            <a:ext cx="3200400" cy="9412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030651-9457-3984-5067-E889A8C864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4331" y="2860151"/>
            <a:ext cx="13730551" cy="6552469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CA7C4508-B021-E056-7B30-76DE849C4C7D}"/>
              </a:ext>
            </a:extLst>
          </p:cNvPr>
          <p:cNvSpPr txBox="1"/>
          <p:nvPr/>
        </p:nvSpPr>
        <p:spPr>
          <a:xfrm>
            <a:off x="533400" y="146347"/>
            <a:ext cx="9744075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b="1" dirty="0">
                <a:solidFill>
                  <a:srgbClr val="D3AF7D"/>
                </a:solidFill>
                <a:latin typeface="Verdana Pro Medium"/>
              </a:rPr>
              <a:t>Focus to date</a:t>
            </a:r>
          </a:p>
          <a:p>
            <a:pPr marL="685800" indent="-685800">
              <a:lnSpc>
                <a:spcPts val="6719"/>
              </a:lnSpc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D3AF7D"/>
                </a:solidFill>
                <a:latin typeface="Verdana Pro Medium"/>
              </a:rPr>
              <a:t>Establishment</a:t>
            </a:r>
          </a:p>
        </p:txBody>
      </p:sp>
    </p:spTree>
    <p:extLst>
      <p:ext uri="{BB962C8B-B14F-4D97-AF65-F5344CB8AC3E}">
        <p14:creationId xmlns:p14="http://schemas.microsoft.com/office/powerpoint/2010/main" val="36684541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C42B06F9-DA48-4CA2-A255-B5CC898BCDD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19400" y="3172621"/>
            <a:ext cx="13258800" cy="6896100"/>
          </a:xfrm>
          <a:prstGeom prst="rect">
            <a:avLst/>
          </a:prstGeom>
        </p:spPr>
      </p:pic>
      <p:sp>
        <p:nvSpPr>
          <p:cNvPr id="3" name="Freeform 7">
            <a:extLst>
              <a:ext uri="{FF2B5EF4-FFF2-40B4-BE49-F238E27FC236}">
                <a16:creationId xmlns:a16="http://schemas.microsoft.com/office/drawing/2014/main" id="{7A9CA669-F677-D882-5E17-37E6A0070FEC}"/>
              </a:ext>
            </a:extLst>
          </p:cNvPr>
          <p:cNvSpPr/>
          <p:nvPr/>
        </p:nvSpPr>
        <p:spPr>
          <a:xfrm>
            <a:off x="13554559" y="274898"/>
            <a:ext cx="3828081" cy="898004"/>
          </a:xfrm>
          <a:custGeom>
            <a:avLst/>
            <a:gdLst/>
            <a:ahLst/>
            <a:cxnLst/>
            <a:rect l="l" t="t" r="r" b="b"/>
            <a:pathLst>
              <a:path w="3828081" h="898004">
                <a:moveTo>
                  <a:pt x="0" y="0"/>
                </a:moveTo>
                <a:lnTo>
                  <a:pt x="3828080" y="0"/>
                </a:lnTo>
                <a:lnTo>
                  <a:pt x="3828080" y="898004"/>
                </a:lnTo>
                <a:lnTo>
                  <a:pt x="0" y="89800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BBCFBB-65CE-668D-E2D3-DC7B59B17E16}"/>
              </a:ext>
            </a:extLst>
          </p:cNvPr>
          <p:cNvSpPr txBox="1"/>
          <p:nvPr/>
        </p:nvSpPr>
        <p:spPr>
          <a:xfrm>
            <a:off x="6705600" y="2354176"/>
            <a:ext cx="6217801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GB" sz="4000" b="1">
                <a:solidFill>
                  <a:schemeClr val="tx2"/>
                </a:solidFill>
              </a:rPr>
              <a:t>JCC Values &amp; Behaviours</a:t>
            </a:r>
            <a:endParaRPr lang="en-GB" sz="4000">
              <a:solidFill>
                <a:schemeClr val="tx2"/>
              </a:solidFill>
            </a:endParaRPr>
          </a:p>
          <a:p>
            <a:pPr lvl="1"/>
            <a:endParaRPr lang="en-GB" sz="4000">
              <a:solidFill>
                <a:schemeClr val="tx2"/>
              </a:solidFill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76071FE6-0480-5A92-5F2A-314E4E7854FC}"/>
              </a:ext>
            </a:extLst>
          </p:cNvPr>
          <p:cNvSpPr txBox="1"/>
          <p:nvPr/>
        </p:nvSpPr>
        <p:spPr>
          <a:xfrm>
            <a:off x="905360" y="218279"/>
            <a:ext cx="9744075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b="1" dirty="0">
                <a:solidFill>
                  <a:srgbClr val="D3AF7D"/>
                </a:solidFill>
                <a:latin typeface="Verdana Pro Medium"/>
              </a:rPr>
              <a:t>Focus to date</a:t>
            </a:r>
          </a:p>
          <a:p>
            <a:pPr marL="685800" indent="-685800">
              <a:lnSpc>
                <a:spcPts val="6719"/>
              </a:lnSpc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D3AF7D"/>
                </a:solidFill>
                <a:latin typeface="Verdana Pro Medium"/>
              </a:rPr>
              <a:t>Establishment</a:t>
            </a:r>
          </a:p>
        </p:txBody>
      </p:sp>
    </p:spTree>
    <p:extLst>
      <p:ext uri="{BB962C8B-B14F-4D97-AF65-F5344CB8AC3E}">
        <p14:creationId xmlns:p14="http://schemas.microsoft.com/office/powerpoint/2010/main" val="3083547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83869" y="2080037"/>
            <a:ext cx="4420842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ts val="67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 Pro Medium"/>
                <a:ea typeface="+mn-ea"/>
                <a:cs typeface="+mn-cs"/>
              </a:rPr>
              <a:t>Transition to Routine Business</a:t>
            </a:r>
          </a:p>
        </p:txBody>
      </p:sp>
      <p:sp>
        <p:nvSpPr>
          <p:cNvPr id="3" name="Freeform 3"/>
          <p:cNvSpPr/>
          <p:nvPr/>
        </p:nvSpPr>
        <p:spPr>
          <a:xfrm flipH="1">
            <a:off x="15974924" y="-867074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957436" y="9701870"/>
            <a:ext cx="5301864" cy="3500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r" defTabSz="914445" rtl="0" eaLnBrk="1" fontAlgn="auto" latinLnBrk="0" hangingPunct="1">
              <a:lnSpc>
                <a:spcPts val="29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 Pro Thin"/>
                <a:ea typeface="+mn-ea"/>
                <a:cs typeface="+mn-cs"/>
              </a:rPr>
              <a:t>December 2024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00125" y="9701870"/>
            <a:ext cx="5301864" cy="3500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just" defTabSz="914445" rtl="0" eaLnBrk="1" fontAlgn="auto" latinLnBrk="0" hangingPunct="1">
              <a:lnSpc>
                <a:spcPts val="29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 Pro Thin"/>
                <a:ea typeface="+mn-ea"/>
                <a:cs typeface="+mn-cs"/>
              </a:rPr>
              <a:t>2024/2025 Transition</a:t>
            </a:r>
          </a:p>
        </p:txBody>
      </p:sp>
      <p:sp>
        <p:nvSpPr>
          <p:cNvPr id="7" name="Freeform 7"/>
          <p:cNvSpPr/>
          <p:nvPr/>
        </p:nvSpPr>
        <p:spPr>
          <a:xfrm flipH="1">
            <a:off x="-1067250" y="9258301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8"/>
          <p:cNvSpPr/>
          <p:nvPr/>
        </p:nvSpPr>
        <p:spPr>
          <a:xfrm>
            <a:off x="14608368" y="266772"/>
            <a:ext cx="3450386" cy="809403"/>
          </a:xfrm>
          <a:custGeom>
            <a:avLst/>
            <a:gdLst/>
            <a:ahLst/>
            <a:cxnLst/>
            <a:rect l="l" t="t" r="r" b="b"/>
            <a:pathLst>
              <a:path w="3450385" h="809403">
                <a:moveTo>
                  <a:pt x="0" y="0"/>
                </a:moveTo>
                <a:lnTo>
                  <a:pt x="3450385" y="0"/>
                </a:lnTo>
                <a:lnTo>
                  <a:pt x="3450385" y="809402"/>
                </a:lnTo>
                <a:lnTo>
                  <a:pt x="0" y="8094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112549844"/>
              </p:ext>
            </p:extLst>
          </p:nvPr>
        </p:nvGraphicFramePr>
        <p:xfrm>
          <a:off x="2651481" y="1170659"/>
          <a:ext cx="13944600" cy="8359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58384" y="3822314"/>
            <a:ext cx="2067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Organisational Change Policy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42884" y="5174241"/>
            <a:ext cx="2067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Working Group with HBs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02765" y="6654305"/>
            <a:ext cx="20679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Collaborative Commissioning Leadership Group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630837" y="2991298"/>
            <a:ext cx="206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Business processes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55343" y="473258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8064A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November 2024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77283" y="629968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8064A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September 2024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678336" y="3452982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8064A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April 2025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957436" y="226527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8064A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8064A2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Sept 2025</a:t>
            </a:r>
          </a:p>
        </p:txBody>
      </p:sp>
      <p:sp>
        <p:nvSpPr>
          <p:cNvPr id="20" name="Shape 19"/>
          <p:cNvSpPr/>
          <p:nvPr/>
        </p:nvSpPr>
        <p:spPr>
          <a:xfrm>
            <a:off x="6864245" y="4812320"/>
            <a:ext cx="10238652" cy="5294741"/>
          </a:xfrm>
          <a:prstGeom prst="swooshArrow">
            <a:avLst>
              <a:gd name="adj1" fmla="val 25000"/>
              <a:gd name="adj2" fmla="val 27781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 rot="20726373">
            <a:off x="10540706" y="6353081"/>
            <a:ext cx="5545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Culture and Organisational Development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29799" y="8108270"/>
            <a:ext cx="2067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 Committee Structure &amp; </a:t>
            </a: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SoD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Shape 22"/>
          <p:cNvSpPr/>
          <p:nvPr/>
        </p:nvSpPr>
        <p:spPr>
          <a:xfrm>
            <a:off x="1691919" y="231770"/>
            <a:ext cx="11888024" cy="6613887"/>
          </a:xfrm>
          <a:prstGeom prst="swooshArrow">
            <a:avLst>
              <a:gd name="adj1" fmla="val 10234"/>
              <a:gd name="adj2" fmla="val 22864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 rot="20726373">
            <a:off x="7072037" y="1576871"/>
            <a:ext cx="5545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Stakeholder Engagement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85180" y="7520532"/>
            <a:ext cx="2067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SLT Management Meetings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335333" y="3606363"/>
            <a:ext cx="2067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Effectiveness self- assessment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7566" y="4833887"/>
            <a:ext cx="2067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Advisory Review</a:t>
            </a:r>
          </a:p>
        </p:txBody>
      </p:sp>
      <p:sp>
        <p:nvSpPr>
          <p:cNvPr id="9" name="Rounded Rectangle 3"/>
          <p:cNvSpPr/>
          <p:nvPr/>
        </p:nvSpPr>
        <p:spPr>
          <a:xfrm>
            <a:off x="6936228" y="3291561"/>
            <a:ext cx="2827685" cy="2653207"/>
          </a:xfrm>
          <a:prstGeom prst="round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2DEB683E-A07B-7FAC-57FB-322F4103A3F4}"/>
              </a:ext>
            </a:extLst>
          </p:cNvPr>
          <p:cNvSpPr txBox="1"/>
          <p:nvPr/>
        </p:nvSpPr>
        <p:spPr>
          <a:xfrm>
            <a:off x="397718" y="-151912"/>
            <a:ext cx="9744075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b="1">
                <a:solidFill>
                  <a:srgbClr val="D3AF7D"/>
                </a:solidFill>
                <a:latin typeface="Verdana Pro Medium"/>
              </a:rPr>
              <a:t>Focus to date;</a:t>
            </a:r>
          </a:p>
          <a:p>
            <a:pPr marL="685800" indent="-685800">
              <a:lnSpc>
                <a:spcPts val="6719"/>
              </a:lnSpc>
              <a:buFont typeface="Arial" panose="020B0604020202020204" pitchFamily="34" charset="0"/>
              <a:buChar char="•"/>
            </a:pPr>
            <a:r>
              <a:rPr lang="en-US" sz="4800" b="1">
                <a:solidFill>
                  <a:srgbClr val="D3AF7D"/>
                </a:solidFill>
                <a:latin typeface="Verdana Pro Medium"/>
              </a:rPr>
              <a:t>Establishment</a:t>
            </a:r>
          </a:p>
        </p:txBody>
      </p:sp>
    </p:spTree>
    <p:extLst>
      <p:ext uri="{BB962C8B-B14F-4D97-AF65-F5344CB8AC3E}">
        <p14:creationId xmlns:p14="http://schemas.microsoft.com/office/powerpoint/2010/main" val="3861347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507592" y="2613557"/>
            <a:ext cx="16221075" cy="7527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445">
              <a:lnSpc>
                <a:spcPts val="6720"/>
              </a:lnSpc>
            </a:pPr>
            <a:r>
              <a:rPr lang="en-US" sz="3200" b="1">
                <a:solidFill>
                  <a:srgbClr val="D2AE7E"/>
                </a:solidFill>
                <a:latin typeface="Verdana Pro Medium"/>
              </a:rPr>
              <a:t>Current Position – Developing the NWJCC Approach </a:t>
            </a:r>
          </a:p>
        </p:txBody>
      </p:sp>
      <p:sp>
        <p:nvSpPr>
          <p:cNvPr id="6" name="Freeform 6"/>
          <p:cNvSpPr/>
          <p:nvPr/>
        </p:nvSpPr>
        <p:spPr>
          <a:xfrm flipH="1">
            <a:off x="15974924" y="-867074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1371600"/>
            <a:endParaRPr lang="en-GB" sz="27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Freeform 9"/>
          <p:cNvSpPr/>
          <p:nvPr/>
        </p:nvSpPr>
        <p:spPr>
          <a:xfrm flipH="1">
            <a:off x="-1067250" y="9258301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1371600"/>
            <a:endParaRPr lang="en-GB" sz="27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12618130" y="174998"/>
            <a:ext cx="3450386" cy="809403"/>
          </a:xfrm>
          <a:custGeom>
            <a:avLst/>
            <a:gdLst/>
            <a:ahLst/>
            <a:cxnLst/>
            <a:rect l="l" t="t" r="r" b="b"/>
            <a:pathLst>
              <a:path w="3450385" h="809403">
                <a:moveTo>
                  <a:pt x="0" y="0"/>
                </a:moveTo>
                <a:lnTo>
                  <a:pt x="3450385" y="0"/>
                </a:lnTo>
                <a:lnTo>
                  <a:pt x="3450385" y="809402"/>
                </a:lnTo>
                <a:lnTo>
                  <a:pt x="0" y="8094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defTabSz="1371600"/>
            <a:endParaRPr lang="en-GB" sz="27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748418"/>
            <a:ext cx="11071310" cy="5731667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12825664" y="3943858"/>
            <a:ext cx="3753854" cy="1335506"/>
          </a:xfrm>
          <a:prstGeom prst="roundRect">
            <a:avLst/>
          </a:prstGeom>
          <a:solidFill>
            <a:srgbClr val="2D58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45"/>
            <a:r>
              <a:rPr lang="en-GB" sz="3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Before April 2024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2825664" y="6072562"/>
            <a:ext cx="3753854" cy="1335506"/>
          </a:xfrm>
          <a:prstGeom prst="roundRect">
            <a:avLst/>
          </a:prstGeom>
          <a:solidFill>
            <a:srgbClr val="D2AE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45"/>
            <a:r>
              <a:rPr lang="en-GB" sz="3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April 2024 Onwards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A11AE9-A15E-59D2-F5CD-6DFF68CFABCA}"/>
              </a:ext>
            </a:extLst>
          </p:cNvPr>
          <p:cNvSpPr txBox="1"/>
          <p:nvPr/>
        </p:nvSpPr>
        <p:spPr>
          <a:xfrm>
            <a:off x="246320" y="-93717"/>
            <a:ext cx="10585342" cy="17449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b="1" dirty="0">
                <a:solidFill>
                  <a:srgbClr val="D3AF7D"/>
                </a:solidFill>
                <a:latin typeface="Verdana Pro Medium"/>
              </a:rPr>
              <a:t>Focus to date</a:t>
            </a:r>
          </a:p>
          <a:p>
            <a:pPr marL="685800" indent="-685800">
              <a:lnSpc>
                <a:spcPts val="6719"/>
              </a:lnSpc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D3AF7D"/>
                </a:solidFill>
                <a:latin typeface="Verdana Pro Medium"/>
              </a:rPr>
              <a:t>Business Continuity - IMTP</a:t>
            </a:r>
          </a:p>
        </p:txBody>
      </p:sp>
    </p:spTree>
    <p:extLst>
      <p:ext uri="{BB962C8B-B14F-4D97-AF65-F5344CB8AC3E}">
        <p14:creationId xmlns:p14="http://schemas.microsoft.com/office/powerpoint/2010/main" val="350626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00125" y="239798"/>
            <a:ext cx="12100055" cy="8068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ts val="67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D3AF7D"/>
                </a:solidFill>
                <a:effectLst/>
                <a:uLnTx/>
                <a:uFillTx/>
                <a:latin typeface="Verdana Pro Medium"/>
              </a:rPr>
              <a:t>2025/2026 FOUNDATIONAL PLAN ON A PAGE</a:t>
            </a:r>
          </a:p>
        </p:txBody>
      </p:sp>
      <p:sp>
        <p:nvSpPr>
          <p:cNvPr id="3" name="Freeform 3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Freeform 7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8"/>
          <p:cNvSpPr/>
          <p:nvPr/>
        </p:nvSpPr>
        <p:spPr>
          <a:xfrm>
            <a:off x="12618128" y="174997"/>
            <a:ext cx="3450385" cy="809403"/>
          </a:xfrm>
          <a:custGeom>
            <a:avLst/>
            <a:gdLst/>
            <a:ahLst/>
            <a:cxnLst/>
            <a:rect l="l" t="t" r="r" b="b"/>
            <a:pathLst>
              <a:path w="3450385" h="809403">
                <a:moveTo>
                  <a:pt x="0" y="0"/>
                </a:moveTo>
                <a:lnTo>
                  <a:pt x="3450385" y="0"/>
                </a:lnTo>
                <a:lnTo>
                  <a:pt x="3450385" y="809402"/>
                </a:lnTo>
                <a:lnTo>
                  <a:pt x="0" y="8094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257300"/>
            <a:ext cx="16654329" cy="888758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02ED7F-35D6-E3C4-5D07-C49330F7A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B60A8230-7C2B-1A31-3251-F9901669F827}"/>
              </a:ext>
            </a:extLst>
          </p:cNvPr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3">
              <a:alphaModFix amt="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2C1BE5EE-5EF7-D966-319D-8CB2A1F570A6}"/>
              </a:ext>
            </a:extLst>
          </p:cNvPr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3">
              <a:alphaModFix amt="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F34602BD-4B70-8ABD-A11D-A28807E45BD4}"/>
              </a:ext>
            </a:extLst>
          </p:cNvPr>
          <p:cNvSpPr txBox="1">
            <a:spLocks/>
          </p:cNvSpPr>
          <p:nvPr>
            <p:extLst>
              <p:ext uri="{E7BDC344-281C-4309-B0C6-D0EE65EED2A8}">
                <p202:designPr xmlns:p202="http://schemas.microsoft.com/office/powerpoint/2020/02/main" xmlns="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1316015" y="2019301"/>
            <a:ext cx="15655969" cy="69518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ACAA69-66D5-1570-FCDA-20750F7DF84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12878640" y="317969"/>
            <a:ext cx="4093344" cy="1203926"/>
          </a:xfrm>
          <a:prstGeom prst="rect">
            <a:avLst/>
          </a:prstGeom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id="{7470D136-6456-E506-7D97-0A7A1CD18002}"/>
              </a:ext>
            </a:extLst>
          </p:cNvPr>
          <p:cNvSpPr txBox="1"/>
          <p:nvPr/>
        </p:nvSpPr>
        <p:spPr>
          <a:xfrm>
            <a:off x="537323" y="-144202"/>
            <a:ext cx="9744075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7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D3AF7D"/>
                </a:solidFill>
                <a:effectLst/>
                <a:uLnTx/>
                <a:uFillTx/>
                <a:latin typeface="Verdana Pro Medium"/>
                <a:ea typeface="+mn-ea"/>
                <a:cs typeface="+mn-cs"/>
              </a:rPr>
              <a:t>Focus to date</a:t>
            </a:r>
          </a:p>
          <a:p>
            <a:pPr marL="685800" marR="0" lvl="0" indent="-685800" algn="l" defTabSz="914400" rtl="0" eaLnBrk="1" fontAlgn="auto" latinLnBrk="0" hangingPunct="1">
              <a:lnSpc>
                <a:spcPts val="67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D3AF7D"/>
                </a:solidFill>
                <a:effectLst/>
                <a:uLnTx/>
                <a:uFillTx/>
                <a:latin typeface="Verdana Pro Medium"/>
                <a:ea typeface="+mn-ea"/>
                <a:cs typeface="+mn-cs"/>
              </a:rPr>
              <a:t>Business Continuity - Assurance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72CBD85-15AB-E753-FAF4-BABBED481238}"/>
              </a:ext>
            </a:extLst>
          </p:cNvPr>
          <p:cNvSpPr txBox="1">
            <a:spLocks/>
          </p:cNvSpPr>
          <p:nvPr/>
        </p:nvSpPr>
        <p:spPr>
          <a:xfrm>
            <a:off x="908712" y="2714164"/>
            <a:ext cx="6922150" cy="78486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>
                <a:solidFill>
                  <a:schemeClr val="bg1"/>
                </a:solidFill>
              </a:rPr>
              <a:t>Joint Committee </a:t>
            </a:r>
          </a:p>
          <a:p>
            <a:pPr lvl="1"/>
            <a:r>
              <a:rPr lang="en-GB" b="1">
                <a:solidFill>
                  <a:schemeClr val="bg1"/>
                </a:solidFill>
              </a:rPr>
              <a:t>Formal Public meetings </a:t>
            </a:r>
            <a:r>
              <a:rPr lang="en-GB" sz="2400">
                <a:solidFill>
                  <a:schemeClr val="bg1"/>
                </a:solidFill>
              </a:rPr>
              <a:t>-  bi-monthly, assurance report to HBs via Board secretary for inclusion on Board agendas</a:t>
            </a:r>
          </a:p>
          <a:p>
            <a:pPr lvl="1"/>
            <a:r>
              <a:rPr lang="en-GB" b="1">
                <a:solidFill>
                  <a:schemeClr val="bg1"/>
                </a:solidFill>
              </a:rPr>
              <a:t>Private Development sessions </a:t>
            </a:r>
            <a:r>
              <a:rPr lang="en-GB" sz="2400" b="1">
                <a:solidFill>
                  <a:schemeClr val="bg1"/>
                </a:solidFill>
              </a:rPr>
              <a:t>– </a:t>
            </a:r>
            <a:r>
              <a:rPr lang="en-GB" sz="2400">
                <a:solidFill>
                  <a:schemeClr val="bg1"/>
                </a:solidFill>
              </a:rPr>
              <a:t>bi-monthly</a:t>
            </a:r>
          </a:p>
          <a:p>
            <a:pPr lvl="1"/>
            <a:endParaRPr lang="en-GB" sz="2400">
              <a:solidFill>
                <a:schemeClr val="bg1"/>
              </a:solidFill>
            </a:endParaRPr>
          </a:p>
          <a:p>
            <a:r>
              <a:rPr lang="en-GB" b="1">
                <a:solidFill>
                  <a:schemeClr val="bg1"/>
                </a:solidFill>
              </a:rPr>
              <a:t>Sub-Committees </a:t>
            </a:r>
          </a:p>
          <a:p>
            <a:pPr lvl="1"/>
            <a:r>
              <a:rPr lang="en-GB" b="1">
                <a:solidFill>
                  <a:schemeClr val="bg1"/>
                </a:solidFill>
              </a:rPr>
              <a:t>Quality Safety &amp; Outcomes Sub- Committee </a:t>
            </a:r>
            <a:r>
              <a:rPr lang="en-GB" sz="2400" b="1">
                <a:solidFill>
                  <a:schemeClr val="bg1"/>
                </a:solidFill>
              </a:rPr>
              <a:t>-</a:t>
            </a:r>
            <a:r>
              <a:rPr lang="en-GB" sz="2400">
                <a:solidFill>
                  <a:schemeClr val="bg1"/>
                </a:solidFill>
              </a:rPr>
              <a:t> assurance report will be via the JCC and DONs for inclusion on HB QPS sub-committee agendas</a:t>
            </a:r>
          </a:p>
          <a:p>
            <a:pPr lvl="1"/>
            <a:r>
              <a:rPr lang="en-GB" sz="2800" b="1">
                <a:solidFill>
                  <a:schemeClr val="bg1"/>
                </a:solidFill>
              </a:rPr>
              <a:t>Planning , Performance and Finance committee </a:t>
            </a:r>
            <a:r>
              <a:rPr lang="en-GB" sz="2400">
                <a:solidFill>
                  <a:schemeClr val="bg1"/>
                </a:solidFill>
              </a:rPr>
              <a:t>– assurance report will be via the JCC</a:t>
            </a:r>
          </a:p>
          <a:p>
            <a:pPr lvl="1"/>
            <a:r>
              <a:rPr lang="en-GB" sz="2800" b="1">
                <a:solidFill>
                  <a:schemeClr val="bg1"/>
                </a:solidFill>
              </a:rPr>
              <a:t>CTM UHB Audit and Risk Committee </a:t>
            </a:r>
            <a:r>
              <a:rPr lang="en-GB" sz="2800">
                <a:solidFill>
                  <a:schemeClr val="bg1"/>
                </a:solidFill>
              </a:rPr>
              <a:t>– </a:t>
            </a:r>
            <a:r>
              <a:rPr lang="en-GB" sz="2400">
                <a:solidFill>
                  <a:schemeClr val="bg1"/>
                </a:solidFill>
              </a:rPr>
              <a:t>assurance report via the JCC</a:t>
            </a:r>
          </a:p>
          <a:p>
            <a:pPr lvl="1"/>
            <a:endParaRPr lang="en-GB" sz="2400">
              <a:solidFill>
                <a:schemeClr val="bg1"/>
              </a:solidFill>
            </a:endParaRPr>
          </a:p>
          <a:p>
            <a:r>
              <a:rPr lang="en-GB" sz="2800" b="1">
                <a:solidFill>
                  <a:schemeClr val="bg1"/>
                </a:solidFill>
              </a:rPr>
              <a:t>CTMUHB Safeguarding Committee </a:t>
            </a:r>
            <a:r>
              <a:rPr lang="en-GB" sz="2800">
                <a:solidFill>
                  <a:schemeClr val="bg1"/>
                </a:solidFill>
              </a:rPr>
              <a:t>- DON attends </a:t>
            </a:r>
            <a:endParaRPr lang="en-GB" sz="2800" b="1">
              <a:solidFill>
                <a:schemeClr val="bg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GB" sz="2800">
              <a:solidFill>
                <a:schemeClr val="bg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32B8D6A-B1F4-4AF0-3EB4-4F05C4BD704C}"/>
              </a:ext>
            </a:extLst>
          </p:cNvPr>
          <p:cNvSpPr txBox="1">
            <a:spLocks/>
          </p:cNvSpPr>
          <p:nvPr/>
        </p:nvSpPr>
        <p:spPr>
          <a:xfrm>
            <a:off x="8624012" y="2592571"/>
            <a:ext cx="8755275" cy="55950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>
                <a:solidFill>
                  <a:schemeClr val="bg1"/>
                </a:solidFill>
              </a:rPr>
              <a:t>Chief Commissioner </a:t>
            </a:r>
          </a:p>
          <a:p>
            <a:pPr lvl="1"/>
            <a:r>
              <a:rPr lang="en-GB">
                <a:solidFill>
                  <a:schemeClr val="bg1"/>
                </a:solidFill>
              </a:rPr>
              <a:t>Director General NHS Wales</a:t>
            </a:r>
          </a:p>
          <a:p>
            <a:pPr lvl="1"/>
            <a:r>
              <a:rPr lang="en-GB">
                <a:solidFill>
                  <a:schemeClr val="bg1"/>
                </a:solidFill>
              </a:rPr>
              <a:t>NHS Wales CEO meeting </a:t>
            </a:r>
          </a:p>
          <a:p>
            <a:pPr lvl="1"/>
            <a:endParaRPr lang="en-GB">
              <a:solidFill>
                <a:schemeClr val="bg1"/>
              </a:solidFill>
            </a:endParaRPr>
          </a:p>
          <a:p>
            <a:r>
              <a:rPr lang="en-GB" b="1">
                <a:solidFill>
                  <a:schemeClr val="bg1"/>
                </a:solidFill>
              </a:rPr>
              <a:t>Chair</a:t>
            </a:r>
          </a:p>
          <a:p>
            <a:pPr lvl="1"/>
            <a:r>
              <a:rPr lang="en-GB">
                <a:solidFill>
                  <a:schemeClr val="bg1"/>
                </a:solidFill>
              </a:rPr>
              <a:t>NHS Wales Chairs Meeting </a:t>
            </a:r>
          </a:p>
          <a:p>
            <a:pPr lvl="1"/>
            <a:endParaRPr lang="en-GB">
              <a:solidFill>
                <a:schemeClr val="bg1"/>
              </a:solidFill>
            </a:endParaRPr>
          </a:p>
          <a:p>
            <a:r>
              <a:rPr lang="en-GB" b="1">
                <a:solidFill>
                  <a:schemeClr val="bg1"/>
                </a:solidFill>
              </a:rPr>
              <a:t>Annual HB Board meetings </a:t>
            </a:r>
            <a:r>
              <a:rPr lang="en-GB" sz="2800">
                <a:solidFill>
                  <a:schemeClr val="bg1"/>
                </a:solidFill>
              </a:rPr>
              <a:t>– the JCC Provide a strategic presentation to HB Board meetings/Development sessions annually</a:t>
            </a:r>
          </a:p>
          <a:p>
            <a:endParaRPr lang="en-GB" sz="2800">
              <a:solidFill>
                <a:schemeClr val="bg1"/>
              </a:solidFill>
            </a:endParaRPr>
          </a:p>
          <a:p>
            <a:r>
              <a:rPr lang="en-GB" sz="2800" b="1">
                <a:solidFill>
                  <a:schemeClr val="bg1"/>
                </a:solidFill>
              </a:rPr>
              <a:t>Professional peer group meetings</a:t>
            </a:r>
          </a:p>
          <a:p>
            <a:endParaRPr lang="en-GB" sz="2800" b="1">
              <a:solidFill>
                <a:schemeClr val="bg1"/>
              </a:solidFill>
            </a:endParaRPr>
          </a:p>
          <a:p>
            <a:r>
              <a:rPr lang="en-GB" sz="2800" b="1">
                <a:solidFill>
                  <a:schemeClr val="bg1"/>
                </a:solidFill>
              </a:rPr>
              <a:t>WG policy leads/NWJCC Officer meetings</a:t>
            </a:r>
          </a:p>
        </p:txBody>
      </p:sp>
    </p:spTree>
    <p:extLst>
      <p:ext uri="{BB962C8B-B14F-4D97-AF65-F5344CB8AC3E}">
        <p14:creationId xmlns:p14="http://schemas.microsoft.com/office/powerpoint/2010/main" val="102542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EA8B4C-3984-BDAA-B584-8C4F06FD6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57C12610-EE0F-F2B3-D094-EC112154A179}"/>
              </a:ext>
            </a:extLst>
          </p:cNvPr>
          <p:cNvSpPr txBox="1"/>
          <p:nvPr/>
        </p:nvSpPr>
        <p:spPr>
          <a:xfrm>
            <a:off x="1000125" y="580073"/>
            <a:ext cx="9744075" cy="25253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7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D3AF7D"/>
                </a:solidFill>
                <a:effectLst/>
                <a:uLnTx/>
                <a:uFillTx/>
                <a:latin typeface="Verdana Pro Medium"/>
                <a:ea typeface="+mn-ea"/>
                <a:cs typeface="+mn-cs"/>
              </a:rPr>
              <a:t>Focus for the Future</a:t>
            </a:r>
          </a:p>
          <a:p>
            <a:pPr marL="0" marR="0" lvl="0" indent="0" algn="l" defTabSz="914400" rtl="0" eaLnBrk="1" fontAlgn="auto" latinLnBrk="0" hangingPunct="1">
              <a:lnSpc>
                <a:spcPts val="67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rgbClr val="D3AF7D"/>
                </a:solidFill>
                <a:latin typeface="Verdana Pro Medium"/>
              </a:rPr>
              <a:t>	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D3AF7D"/>
              </a:solidFill>
              <a:effectLst/>
              <a:uLnTx/>
              <a:uFillTx/>
              <a:latin typeface="Verdana Pro Medium"/>
              <a:ea typeface="+mn-ea"/>
              <a:cs typeface="+mn-cs"/>
            </a:endParaRPr>
          </a:p>
          <a:p>
            <a:pPr marL="685800" marR="0" lvl="0" indent="-685800" algn="l" defTabSz="914400" rtl="0" eaLnBrk="1" fontAlgn="auto" latinLnBrk="0" hangingPunct="1">
              <a:lnSpc>
                <a:spcPts val="67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D3AF7D"/>
              </a:solidFill>
              <a:effectLst/>
              <a:uLnTx/>
              <a:uFillTx/>
              <a:latin typeface="Verdana Pro Medium"/>
              <a:ea typeface="+mn-ea"/>
              <a:cs typeface="+mn-cs"/>
            </a:endParaRP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773E8966-4B34-DD60-959E-E71F791F83B0}"/>
              </a:ext>
            </a:extLst>
          </p:cNvPr>
          <p:cNvSpPr txBox="1"/>
          <p:nvPr/>
        </p:nvSpPr>
        <p:spPr>
          <a:xfrm>
            <a:off x="419100" y="2857500"/>
            <a:ext cx="16992600" cy="88024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413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D3AF7D"/>
                </a:solidFill>
              </a:rPr>
              <a:t>Implementation of new structure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D3AF7D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D3AF7D"/>
                </a:solidFill>
              </a:rPr>
              <a:t>Development of Commissioning Strategy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D3AF7D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D3AF7D"/>
                </a:solidFill>
              </a:rPr>
              <a:t>Commissioning Framework – Value &amp; Transformation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D3AF7D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D3AF7D"/>
                </a:solidFill>
              </a:rPr>
              <a:t>Deliver the Foundational Plan 2025/2026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D3AF7D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D3AF7D"/>
                </a:solidFill>
              </a:rPr>
              <a:t>Engagement &amp; collaboration with Health Boards - Collaborative Commissioning Leadership Group</a:t>
            </a:r>
          </a:p>
          <a:p>
            <a:pPr marL="4413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D3AF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413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413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51BCAC42-4BB5-55F9-69C8-4F988143380D}"/>
              </a:ext>
            </a:extLst>
          </p:cNvPr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B7BFF6C4-EBE0-375D-C980-4AE53435E454}"/>
              </a:ext>
            </a:extLst>
          </p:cNvPr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8548BE-3A9C-9292-8025-06BCA5C4EC9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1" t="24809" r="33742" b="24815"/>
          <a:stretch/>
        </p:blipFill>
        <p:spPr>
          <a:xfrm>
            <a:off x="13047306" y="3256823"/>
            <a:ext cx="3200400" cy="28263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21C8F82-7577-6E9D-6284-066E4082971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12573000" y="38100"/>
            <a:ext cx="3200400" cy="94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399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4" name="Group 4"/>
          <p:cNvGrpSpPr/>
          <p:nvPr/>
        </p:nvGrpSpPr>
        <p:grpSpPr>
          <a:xfrm>
            <a:off x="1028700" y="3697434"/>
            <a:ext cx="7145690" cy="3811691"/>
            <a:chOff x="0" y="-57151"/>
            <a:chExt cx="9527586" cy="5082253"/>
          </a:xfrm>
        </p:grpSpPr>
        <p:sp>
          <p:nvSpPr>
            <p:cNvPr id="5" name="TextBox 5"/>
            <p:cNvSpPr txBox="1"/>
            <p:nvPr/>
          </p:nvSpPr>
          <p:spPr>
            <a:xfrm>
              <a:off x="0" y="-57151"/>
              <a:ext cx="6877878" cy="6740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00"/>
                </a:lnSpc>
              </a:pPr>
              <a:r>
                <a:rPr lang="en-US" sz="3000">
                  <a:solidFill>
                    <a:srgbClr val="FFFFFF"/>
                  </a:solidFill>
                  <a:latin typeface="Verdana Pro Thin"/>
                </a:rPr>
                <a:t>DIOLCH / THANK YOU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921415"/>
              <a:ext cx="9527586" cy="4103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Verdana Pro"/>
                </a:rPr>
                <a:t>AM WRANDO /FOR</a:t>
              </a:r>
            </a:p>
            <a:p>
              <a:pPr>
                <a:lnSpc>
                  <a:spcPts val="8000"/>
                </a:lnSpc>
              </a:pPr>
              <a:r>
                <a:rPr lang="en-US" sz="8000">
                  <a:solidFill>
                    <a:srgbClr val="FFFFFF"/>
                  </a:solidFill>
                  <a:latin typeface="Verdana Pro"/>
                </a:rPr>
                <a:t>LISTENING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152400" y="38100"/>
            <a:ext cx="3886200" cy="11430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F3E681-C991-487B-8DB8-3791F8654D94}"/>
              </a:ext>
            </a:extLst>
          </p:cNvPr>
          <p:cNvSpPr txBox="1"/>
          <p:nvPr/>
        </p:nvSpPr>
        <p:spPr>
          <a:xfrm>
            <a:off x="5715000" y="81153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Home - NHS Wales Joint Commissioning Committee</a:t>
            </a:r>
            <a:endParaRPr lang="en-GB" sz="2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BDE67F-4462-2927-26A0-39FCF66EB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C08683AE-C077-86AE-7B77-F859A6B2F895}"/>
              </a:ext>
            </a:extLst>
          </p:cNvPr>
          <p:cNvSpPr txBox="1"/>
          <p:nvPr/>
        </p:nvSpPr>
        <p:spPr>
          <a:xfrm>
            <a:off x="685800" y="616077"/>
            <a:ext cx="12411076" cy="8068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7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Aim of session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D4B181"/>
              </a:solidFill>
              <a:effectLst/>
              <a:uLnTx/>
              <a:uFillTx/>
              <a:latin typeface="Verdana Pro Medium"/>
              <a:ea typeface="+mn-ea"/>
              <a:cs typeface="+mn-cs"/>
            </a:endParaRPr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0A38478B-3119-A1EC-A251-A0EF23EC0FFB}"/>
              </a:ext>
            </a:extLst>
          </p:cNvPr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3">
              <a:alphaModFix amt="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5D772FFD-7C71-EC72-0BF4-A980D1B089B1}"/>
              </a:ext>
            </a:extLst>
          </p:cNvPr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3">
              <a:alphaModFix amt="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8318EBA-4771-547D-869B-97AD81FD172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12573000" y="38100"/>
            <a:ext cx="3200400" cy="9412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B7C38D-DE95-0371-27EA-F5B272E496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800" y="1809376"/>
            <a:ext cx="4625975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C8B4D2-0F01-8E3D-0151-27E6386893B8}"/>
              </a:ext>
            </a:extLst>
          </p:cNvPr>
          <p:cNvSpPr txBox="1"/>
          <p:nvPr/>
        </p:nvSpPr>
        <p:spPr>
          <a:xfrm>
            <a:off x="768985" y="1922160"/>
            <a:ext cx="16230600" cy="86177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About the Joint Commissioning Committee;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Who we 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What we do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Focus to date;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Establishment – Governance &amp; Recruitment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Organisational Change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Business Continuity - Development of IMTP &amp; Assurance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Focus for the Future;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Implementation of new structure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Commissioning Strategy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Commissioning Framework – Value &amp; Transformation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Deliver the Foundational Annual Plan 2025/2026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Continue to strengthen collaboration with HBs through the CCLG</a:t>
            </a:r>
          </a:p>
          <a:p>
            <a:pPr marL="715963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6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33400" y="534966"/>
            <a:ext cx="12411076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About the Joint Commissioning Committee</a:t>
            </a:r>
          </a:p>
          <a:p>
            <a:pPr marL="685800" indent="-685800">
              <a:lnSpc>
                <a:spcPts val="6719"/>
              </a:lnSpc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Who we are  </a:t>
            </a:r>
          </a:p>
        </p:txBody>
      </p:sp>
      <p:sp>
        <p:nvSpPr>
          <p:cNvPr id="3" name="Freeform 3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3">
              <a:alphaModFix amt="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3">
              <a:alphaModFix amt="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12573000" y="38100"/>
            <a:ext cx="3200400" cy="941296"/>
          </a:xfrm>
          <a:prstGeom prst="rect">
            <a:avLst/>
          </a:prstGeom>
        </p:spPr>
      </p:pic>
      <p:pic>
        <p:nvPicPr>
          <p:cNvPr id="12" name="Content Placeholder 9">
            <a:extLst>
              <a:ext uri="{FF2B5EF4-FFF2-40B4-BE49-F238E27FC236}">
                <a16:creationId xmlns:a16="http://schemas.microsoft.com/office/drawing/2014/main" id="{D0FDFA8A-9D39-4EEA-B320-48D059507AF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237" t="20975" r="73059" b="50296"/>
          <a:stretch/>
        </p:blipFill>
        <p:spPr>
          <a:xfrm>
            <a:off x="2528862" y="3280187"/>
            <a:ext cx="9108054" cy="3124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FAEC28-050F-0618-E3A1-3407D930892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194" t="23582" r="83881" b="44776"/>
          <a:stretch/>
        </p:blipFill>
        <p:spPr>
          <a:xfrm>
            <a:off x="11276162" y="3280187"/>
            <a:ext cx="2593676" cy="3124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B03641-E85E-3B81-E618-E2E4A30D851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6615" t="27887" r="6849" b="27770"/>
          <a:stretch/>
        </p:blipFill>
        <p:spPr>
          <a:xfrm>
            <a:off x="4724400" y="6793006"/>
            <a:ext cx="8001000" cy="29993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551617" y="2411212"/>
            <a:ext cx="6217801" cy="37548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>
                <a:solidFill>
                  <a:schemeClr val="bg1"/>
                </a:solidFill>
              </a:rPr>
              <a:t>JCC Chair </a:t>
            </a:r>
            <a:endParaRPr lang="en-GB" sz="3200">
              <a:solidFill>
                <a:schemeClr val="bg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3200">
                <a:solidFill>
                  <a:schemeClr val="bg1"/>
                </a:solidFill>
              </a:rPr>
              <a:t>Accountable directly to the Cabinet Secretary for Health &amp; Social Care in respect of their performance as Chair of the JCC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3200">
                <a:solidFill>
                  <a:schemeClr val="bg1"/>
                </a:solidFill>
              </a:rPr>
              <a:t>Has a bi-lateral relationship with each of the Chairs of the 7 HBs</a:t>
            </a:r>
          </a:p>
          <a:p>
            <a:pPr lvl="1"/>
            <a:endParaRPr lang="en-GB" sz="2000">
              <a:solidFill>
                <a:schemeClr val="bg1"/>
              </a:solidFill>
            </a:endParaRPr>
          </a:p>
        </p:txBody>
      </p:sp>
      <p:sp>
        <p:nvSpPr>
          <p:cNvPr id="6" name="Freeform 6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12573000" y="38100"/>
            <a:ext cx="3200400" cy="941296"/>
          </a:xfrm>
          <a:prstGeom prst="rect">
            <a:avLst/>
          </a:prstGeom>
        </p:spPr>
      </p:pic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167666ED-2ED1-4257-996E-F3168FD962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470" t="27788" r="84953" b="50337"/>
          <a:stretch/>
        </p:blipFill>
        <p:spPr>
          <a:xfrm>
            <a:off x="7656249" y="3476373"/>
            <a:ext cx="2521219" cy="28909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B1C17D9-F2AC-4231-8F15-F138B1BF2F3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064" t="59338" r="33511" b="6885"/>
          <a:stretch/>
        </p:blipFill>
        <p:spPr>
          <a:xfrm>
            <a:off x="10552159" y="6568640"/>
            <a:ext cx="5562598" cy="2567598"/>
          </a:xfrm>
          <a:prstGeom prst="rect">
            <a:avLst/>
          </a:prstGeo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22D56342-C2EA-419F-ADC4-C765624CE1C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237" t="18494" r="74716" b="59390"/>
          <a:stretch/>
        </p:blipFill>
        <p:spPr>
          <a:xfrm>
            <a:off x="1853891" y="6568640"/>
            <a:ext cx="8698268" cy="2567598"/>
          </a:xfrm>
          <a:prstGeom prst="rect">
            <a:avLst/>
          </a:prstGeom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284D980E-28E9-33A5-E99C-D23CEA695F3D}"/>
              </a:ext>
            </a:extLst>
          </p:cNvPr>
          <p:cNvSpPr txBox="1"/>
          <p:nvPr/>
        </p:nvSpPr>
        <p:spPr>
          <a:xfrm>
            <a:off x="533400" y="269385"/>
            <a:ext cx="12411076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About the Joint Commissioning Committee</a:t>
            </a:r>
          </a:p>
          <a:p>
            <a:pPr marL="685800" indent="-685800">
              <a:lnSpc>
                <a:spcPts val="6719"/>
              </a:lnSpc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Who we are  </a:t>
            </a: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45C6CB87-F40B-5B5D-7EAD-7A81ACDF8D38}"/>
              </a:ext>
            </a:extLst>
          </p:cNvPr>
          <p:cNvSpPr txBox="1"/>
          <p:nvPr/>
        </p:nvSpPr>
        <p:spPr>
          <a:xfrm>
            <a:off x="11064299" y="2349061"/>
            <a:ext cx="6217801" cy="34470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>
                <a:solidFill>
                  <a:schemeClr val="bg1"/>
                </a:solidFill>
              </a:rPr>
              <a:t>Lay Members</a:t>
            </a:r>
            <a:endParaRPr lang="en-GB" sz="3200">
              <a:solidFill>
                <a:schemeClr val="bg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3200">
                <a:solidFill>
                  <a:schemeClr val="bg1"/>
                </a:solidFill>
              </a:rPr>
              <a:t>Responsible to the Committee Chair for discharging their roles as Lay Members of the JCC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3200">
                <a:solidFill>
                  <a:schemeClr val="bg1"/>
                </a:solidFill>
              </a:rPr>
              <a:t>Appointed by the Cabinet Secretary for Health &amp; Social Care</a:t>
            </a:r>
          </a:p>
        </p:txBody>
      </p:sp>
    </p:spTree>
    <p:extLst>
      <p:ext uri="{BB962C8B-B14F-4D97-AF65-F5344CB8AC3E}">
        <p14:creationId xmlns:p14="http://schemas.microsoft.com/office/powerpoint/2010/main" val="2580633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>
          <a:xfrm flipH="1">
            <a:off x="15974924" y="-867074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914445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Freeform 9"/>
          <p:cNvSpPr/>
          <p:nvPr/>
        </p:nvSpPr>
        <p:spPr>
          <a:xfrm flipH="1">
            <a:off x="-1067250" y="9258301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914445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12618130" y="174998"/>
            <a:ext cx="3450386" cy="809403"/>
          </a:xfrm>
          <a:custGeom>
            <a:avLst/>
            <a:gdLst/>
            <a:ahLst/>
            <a:cxnLst/>
            <a:rect l="l" t="t" r="r" b="b"/>
            <a:pathLst>
              <a:path w="3450385" h="809403">
                <a:moveTo>
                  <a:pt x="0" y="0"/>
                </a:moveTo>
                <a:lnTo>
                  <a:pt x="3450385" y="0"/>
                </a:lnTo>
                <a:lnTo>
                  <a:pt x="3450385" y="809402"/>
                </a:lnTo>
                <a:lnTo>
                  <a:pt x="0" y="8094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defTabSz="914445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EFE3E81A-5D1A-7E8A-2D6E-7A7A4338134D}"/>
              </a:ext>
            </a:extLst>
          </p:cNvPr>
          <p:cNvSpPr txBox="1"/>
          <p:nvPr/>
        </p:nvSpPr>
        <p:spPr>
          <a:xfrm>
            <a:off x="533401" y="269387"/>
            <a:ext cx="12411077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445">
              <a:lnSpc>
                <a:spcPts val="6720"/>
              </a:lnSpc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About the Joint Commissioning Committee</a:t>
            </a:r>
          </a:p>
          <a:p>
            <a:pPr marL="685835" indent="-685835" defTabSz="914445">
              <a:lnSpc>
                <a:spcPts val="6720"/>
              </a:lnSpc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Who we are 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EAA2DA24-9113-587E-8A3B-35479D4B14EF}"/>
              </a:ext>
            </a:extLst>
          </p:cNvPr>
          <p:cNvSpPr txBox="1"/>
          <p:nvPr/>
        </p:nvSpPr>
        <p:spPr>
          <a:xfrm>
            <a:off x="6217979" y="2465269"/>
            <a:ext cx="6217802" cy="12313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445"/>
            <a:r>
              <a:rPr lang="en-GB" sz="4001" b="1" dirty="0">
                <a:solidFill>
                  <a:srgbClr val="1F497D"/>
                </a:solidFill>
                <a:latin typeface="Calibri"/>
              </a:rPr>
              <a:t>JCC Senior Leadership Team</a:t>
            </a:r>
            <a:endParaRPr lang="en-GB" sz="4001" dirty="0">
              <a:solidFill>
                <a:srgbClr val="1F497D"/>
              </a:solidFill>
              <a:latin typeface="Calibri"/>
            </a:endParaRPr>
          </a:p>
          <a:p>
            <a:pPr marL="457223" lvl="1" defTabSz="914445"/>
            <a:endParaRPr lang="en-GB" sz="4001" dirty="0">
              <a:solidFill>
                <a:srgbClr val="1F497D"/>
              </a:solidFill>
              <a:latin typeface="Calibri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38106E0-D1C2-4CAF-BE84-53E492CC6ED4}"/>
              </a:ext>
            </a:extLst>
          </p:cNvPr>
          <p:cNvGraphicFramePr/>
          <p:nvPr/>
        </p:nvGraphicFramePr>
        <p:xfrm>
          <a:off x="533401" y="2560320"/>
          <a:ext cx="17586959" cy="7457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7AA0B4-D2FA-4BD8-856D-608F6C9CAB33}"/>
              </a:ext>
            </a:extLst>
          </p:cNvPr>
          <p:cNvCxnSpPr/>
          <p:nvPr/>
        </p:nvCxnSpPr>
        <p:spPr>
          <a:xfrm>
            <a:off x="8519160" y="5364480"/>
            <a:ext cx="0" cy="236220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B0AFAF-6DC2-4613-A68A-B4CE34FC13B8}"/>
              </a:ext>
            </a:extLst>
          </p:cNvPr>
          <p:cNvCxnSpPr/>
          <p:nvPr/>
        </p:nvCxnSpPr>
        <p:spPr>
          <a:xfrm>
            <a:off x="8519160" y="7711440"/>
            <a:ext cx="39624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4599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3">
              <a:alphaModFix amt="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35399" y="3007829"/>
            <a:ext cx="8385328" cy="76328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S</a:t>
            </a:r>
            <a:r>
              <a:rPr kumimoji="0" lang="en-GB" sz="32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pecialised</a:t>
            </a: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Services for: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C</a:t>
            </a:r>
            <a:r>
              <a:rPr kumimoji="0" lang="en-GB" sz="32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ancer</a:t>
            </a: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blood disorders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C</a:t>
            </a:r>
            <a:r>
              <a:rPr kumimoji="0" lang="en-GB" sz="32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ardiac</a:t>
            </a: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conditions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Renal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N</a:t>
            </a:r>
            <a:r>
              <a:rPr kumimoji="0" lang="en-GB" sz="32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eurosciences</a:t>
            </a: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W</a:t>
            </a: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omen and children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Ambulance/111 S</a:t>
            </a:r>
            <a:r>
              <a:rPr lang="en-GB" sz="3200" err="1">
                <a:solidFill>
                  <a:prstClr val="white"/>
                </a:solidFill>
                <a:latin typeface="Calibri"/>
              </a:rPr>
              <a:t>ervices</a:t>
            </a:r>
            <a:r>
              <a:rPr lang="en-GB" sz="3200">
                <a:solidFill>
                  <a:prstClr val="white"/>
                </a:solidFill>
                <a:latin typeface="Calibri"/>
              </a:rPr>
              <a:t>;</a:t>
            </a:r>
          </a:p>
          <a:p>
            <a:pPr marL="715963" marR="0" lvl="1" indent="-274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Emergency medical services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N</a:t>
            </a: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on-emergency patient transport services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E</a:t>
            </a:r>
            <a:r>
              <a:rPr kumimoji="0" lang="en-GB" sz="32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mergency</a:t>
            </a: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medical retrieval and transfer services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NHS 111 services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3200" noProof="0">
              <a:solidFill>
                <a:prstClr val="white"/>
              </a:solidFill>
              <a:latin typeface="Calibri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7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3">
              <a:alphaModFix amt="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12573000" y="38100"/>
            <a:ext cx="3200400" cy="941296"/>
          </a:xfrm>
          <a:prstGeom prst="rect">
            <a:avLst/>
          </a:prstGeom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id="{04E26A42-6F95-0C8A-BA4C-40D81EB39DB6}"/>
              </a:ext>
            </a:extLst>
          </p:cNvPr>
          <p:cNvSpPr txBox="1"/>
          <p:nvPr/>
        </p:nvSpPr>
        <p:spPr>
          <a:xfrm>
            <a:off x="1000125" y="580073"/>
            <a:ext cx="12554434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About the Joint Commissioning Committee</a:t>
            </a:r>
          </a:p>
          <a:p>
            <a:pPr marL="685800" indent="-685800">
              <a:lnSpc>
                <a:spcPts val="6719"/>
              </a:lnSpc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What we do 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E83CFE6B-FE9B-84E1-396B-7CDEF80BD5EB}"/>
              </a:ext>
            </a:extLst>
          </p:cNvPr>
          <p:cNvSpPr txBox="1"/>
          <p:nvPr/>
        </p:nvSpPr>
        <p:spPr>
          <a:xfrm>
            <a:off x="8545512" y="2960379"/>
            <a:ext cx="8054975" cy="62786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Mental Health &amp; Vulnerable Groups Services;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Secure Mental Health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Child &amp; adolescent mental health services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Welsh Gender Service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Sexual assault referral centres</a:t>
            </a:r>
            <a:endParaRPr lang="en-GB" sz="3200">
              <a:solidFill>
                <a:prstClr val="white"/>
              </a:solidFill>
              <a:latin typeface="Calibri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3200">
              <a:solidFill>
                <a:prstClr val="white"/>
              </a:solidFill>
              <a:latin typeface="Calibri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3200">
                <a:solidFill>
                  <a:prstClr val="white"/>
                </a:solidFill>
                <a:latin typeface="Calibri"/>
              </a:rPr>
              <a:t>S</a:t>
            </a:r>
            <a:r>
              <a:rPr kumimoji="0" lang="en-GB" sz="32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ervices</a:t>
            </a: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where there is agreement between the Local Health Boards that they should be arranged on a regional and national basis,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>
                <a:solidFill>
                  <a:prstClr val="white"/>
                </a:solidFill>
                <a:latin typeface="Calibri"/>
              </a:rPr>
              <a:t>O</a:t>
            </a:r>
            <a:r>
              <a:rPr kumimoji="0" lang="en-GB" sz="32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ther</a:t>
            </a: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services as directed by the Welsh Ministers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AAEDFA-4E92-4BD1-24D3-0AE7978D5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>
            <a:extLst>
              <a:ext uri="{FF2B5EF4-FFF2-40B4-BE49-F238E27FC236}">
                <a16:creationId xmlns:a16="http://schemas.microsoft.com/office/drawing/2014/main" id="{A4D6FA3C-072A-0DDD-3DBF-08EC42B12140}"/>
              </a:ext>
            </a:extLst>
          </p:cNvPr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3">
              <a:alphaModFix amt="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35FF4B8B-09DB-0822-8D1E-A006A192F634}"/>
              </a:ext>
            </a:extLst>
          </p:cNvPr>
          <p:cNvSpPr txBox="1"/>
          <p:nvPr/>
        </p:nvSpPr>
        <p:spPr>
          <a:xfrm>
            <a:off x="2209800" y="2628900"/>
            <a:ext cx="14385108" cy="84330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2023/2024, the predecessor organisation/s enabled access for 3461 patients from </a:t>
            </a:r>
            <a:r>
              <a:rPr kumimoji="0" lang="en-GB" sz="36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SBUHB 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the most appropriate care and treatment from across the </a:t>
            </a:r>
            <a:r>
              <a:rPr kumimoji="0" lang="en-GB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Uk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including;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600" dirty="0">
              <a:solidFill>
                <a:prstClr val="white"/>
              </a:solidFill>
              <a:latin typeface="Calibri"/>
            </a:endParaRPr>
          </a:p>
          <a:p>
            <a:pPr marL="1371600" lvl="2" indent="-457200">
              <a:buFont typeface="Arial" panose="020B0604020202020204" pitchFamily="34" charset="0"/>
              <a:buChar char="•"/>
              <a:defRPr/>
            </a:pPr>
            <a:r>
              <a:rPr lang="en-GB" sz="3600" dirty="0">
                <a:solidFill>
                  <a:prstClr val="white"/>
                </a:solidFill>
                <a:latin typeface="Calibri"/>
              </a:rPr>
              <a:t>313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patients for specialised cardiac surgery</a:t>
            </a:r>
          </a:p>
          <a:p>
            <a:pPr marL="1371600" lvl="2" indent="-457200">
              <a:buFont typeface="Arial" panose="020B0604020202020204" pitchFamily="34" charset="0"/>
              <a:buChar char="•"/>
              <a:defRPr/>
            </a:pPr>
            <a:r>
              <a:rPr lang="en-GB" sz="3600" dirty="0">
                <a:solidFill>
                  <a:prstClr val="white"/>
                </a:solidFill>
                <a:latin typeface="Calibri"/>
              </a:rPr>
              <a:t>211 patients for neurosurgery</a:t>
            </a:r>
          </a:p>
          <a:p>
            <a:pPr marL="1371600" lvl="2" indent="-457200">
              <a:buFont typeface="Arial" panose="020B0604020202020204" pitchFamily="34" charset="0"/>
              <a:buChar char="•"/>
              <a:defRPr/>
            </a:pPr>
            <a:r>
              <a:rPr lang="en-GB" sz="3600" dirty="0">
                <a:solidFill>
                  <a:prstClr val="white"/>
                </a:solidFill>
                <a:latin typeface="Calibri"/>
              </a:rPr>
              <a:t>200 children for specialised services (surgery, neurology, gastroenterology etc)</a:t>
            </a:r>
          </a:p>
          <a:p>
            <a:pPr marL="1371600" lvl="2" indent="-457200">
              <a:buFont typeface="Arial" panose="020B0604020202020204" pitchFamily="34" charset="0"/>
              <a:buChar char="•"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2687 patients for plastic surgery (inc. burns)</a:t>
            </a:r>
          </a:p>
          <a:p>
            <a:pPr marL="1371600" lvl="2" indent="-457200">
              <a:buFont typeface="Arial" panose="020B0604020202020204" pitchFamily="34" charset="0"/>
              <a:buChar char="•"/>
              <a:defRPr/>
            </a:pPr>
            <a:r>
              <a:rPr lang="en-GB" sz="3600" dirty="0">
                <a:solidFill>
                  <a:prstClr val="white"/>
                </a:solidFill>
                <a:latin typeface="Calibri"/>
              </a:rPr>
              <a:t>9 patients for treatment for spinal injuries and further &lt;5 for spinal surgery</a:t>
            </a:r>
          </a:p>
          <a:p>
            <a:pPr marL="1371600" lvl="2" indent="-457200">
              <a:buFont typeface="Arial" panose="020B0604020202020204" pitchFamily="34" charset="0"/>
              <a:buChar char="•"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147 patients for specialist</a:t>
            </a:r>
            <a:r>
              <a:rPr lang="en-GB" sz="3600" dirty="0">
                <a:solidFill>
                  <a:prstClr val="white"/>
                </a:solidFill>
                <a:latin typeface="Calibri"/>
              </a:rPr>
              <a:t> thoracic surgery</a:t>
            </a:r>
          </a:p>
          <a:p>
            <a:pPr marL="1371600" lvl="2" indent="-457200">
              <a:buFont typeface="Arial" panose="020B0604020202020204" pitchFamily="34" charset="0"/>
              <a:buChar char="•"/>
              <a:defRPr/>
            </a:pPr>
            <a:r>
              <a:rPr lang="en-GB" sz="3600" dirty="0">
                <a:solidFill>
                  <a:prstClr val="white"/>
                </a:solidFill>
                <a:latin typeface="Calibri"/>
              </a:rPr>
              <a:t>9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patient for transplant surgery</a:t>
            </a:r>
          </a:p>
          <a:p>
            <a:pPr marL="1371600" lvl="2" indent="-457200">
              <a:buFont typeface="Arial" panose="020B0604020202020204" pitchFamily="34" charset="0"/>
              <a:buChar char="•"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D5F354CA-57ED-C755-6FDD-EB88BE6346A5}"/>
              </a:ext>
            </a:extLst>
          </p:cNvPr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3">
              <a:alphaModFix amt="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A246DC-7427-C78A-9974-6B24EA7CF95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44330" r="39412" b="44557"/>
          <a:stretch/>
        </p:blipFill>
        <p:spPr>
          <a:xfrm>
            <a:off x="12573000" y="38100"/>
            <a:ext cx="3200400" cy="941296"/>
          </a:xfrm>
          <a:prstGeom prst="rect">
            <a:avLst/>
          </a:prstGeom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id="{6B4201F3-C8FA-E1DB-7541-A67C4610C6BB}"/>
              </a:ext>
            </a:extLst>
          </p:cNvPr>
          <p:cNvSpPr txBox="1"/>
          <p:nvPr/>
        </p:nvSpPr>
        <p:spPr>
          <a:xfrm>
            <a:off x="457200" y="146347"/>
            <a:ext cx="12554434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7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D4B181"/>
                </a:solidFill>
                <a:effectLst/>
                <a:uLnTx/>
                <a:uFillTx/>
                <a:latin typeface="Verdana Pro Medium"/>
                <a:ea typeface="+mn-ea"/>
                <a:cs typeface="+mn-cs"/>
              </a:rPr>
              <a:t>About the Joint Commissioning Committee</a:t>
            </a:r>
          </a:p>
          <a:p>
            <a:pPr marL="685800" marR="0" lvl="0" indent="-685800" algn="l" defTabSz="914400" rtl="0" eaLnBrk="1" fontAlgn="auto" latinLnBrk="0" hangingPunct="1">
              <a:lnSpc>
                <a:spcPts val="67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D4B181"/>
                </a:solidFill>
                <a:effectLst/>
                <a:uLnTx/>
                <a:uFillTx/>
                <a:latin typeface="Verdana Pro Medium"/>
                <a:ea typeface="+mn-ea"/>
                <a:cs typeface="+mn-cs"/>
              </a:rPr>
              <a:t>What we do </a:t>
            </a:r>
          </a:p>
        </p:txBody>
      </p:sp>
    </p:spTree>
    <p:extLst>
      <p:ext uri="{BB962C8B-B14F-4D97-AF65-F5344CB8AC3E}">
        <p14:creationId xmlns:p14="http://schemas.microsoft.com/office/powerpoint/2010/main" val="3186307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269176" y="2327583"/>
            <a:ext cx="11191875" cy="8068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7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>
                <a:ln>
                  <a:noFill/>
                </a:ln>
                <a:solidFill>
                  <a:srgbClr val="D1AD7E"/>
                </a:solidFill>
                <a:effectLst/>
                <a:uLnTx/>
                <a:uFillTx/>
                <a:latin typeface="Verdana Pro Medium"/>
                <a:ea typeface="+mn-ea"/>
                <a:cs typeface="+mn-cs"/>
              </a:rPr>
              <a:t>Source of Funds &amp; Spend by Area/Provider</a:t>
            </a:r>
          </a:p>
        </p:txBody>
      </p:sp>
      <p:sp>
        <p:nvSpPr>
          <p:cNvPr id="6" name="Freeform 6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9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12618128" y="174997"/>
            <a:ext cx="3450385" cy="809403"/>
          </a:xfrm>
          <a:custGeom>
            <a:avLst/>
            <a:gdLst/>
            <a:ahLst/>
            <a:cxnLst/>
            <a:rect l="l" t="t" r="r" b="b"/>
            <a:pathLst>
              <a:path w="3450385" h="809403">
                <a:moveTo>
                  <a:pt x="0" y="0"/>
                </a:moveTo>
                <a:lnTo>
                  <a:pt x="3450385" y="0"/>
                </a:lnTo>
                <a:lnTo>
                  <a:pt x="3450385" y="809402"/>
                </a:lnTo>
                <a:lnTo>
                  <a:pt x="0" y="8094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65" y="3402525"/>
            <a:ext cx="15699499" cy="64620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DC79A25-E045-7395-2D4A-905FF2F5ABD2}"/>
              </a:ext>
            </a:extLst>
          </p:cNvPr>
          <p:cNvSpPr txBox="1"/>
          <p:nvPr/>
        </p:nvSpPr>
        <p:spPr>
          <a:xfrm>
            <a:off x="1000125" y="22860"/>
            <a:ext cx="12554434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About the Joint Commissioning Committee</a:t>
            </a:r>
          </a:p>
          <a:p>
            <a:pPr marL="685800" indent="-685800">
              <a:lnSpc>
                <a:spcPts val="6719"/>
              </a:lnSpc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What we do </a:t>
            </a:r>
          </a:p>
        </p:txBody>
      </p:sp>
    </p:spTree>
    <p:extLst>
      <p:ext uri="{BB962C8B-B14F-4D97-AF65-F5344CB8AC3E}">
        <p14:creationId xmlns:p14="http://schemas.microsoft.com/office/powerpoint/2010/main" val="4233392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2F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>
          <a:xfrm flipH="1">
            <a:off x="15974922" y="-867073"/>
            <a:ext cx="4125593" cy="3836802"/>
          </a:xfrm>
          <a:custGeom>
            <a:avLst/>
            <a:gdLst/>
            <a:ahLst/>
            <a:cxnLst/>
            <a:rect l="l" t="t" r="r" b="b"/>
            <a:pathLst>
              <a:path w="4125593" h="3836802">
                <a:moveTo>
                  <a:pt x="4125593" y="0"/>
                </a:moveTo>
                <a:lnTo>
                  <a:pt x="0" y="0"/>
                </a:lnTo>
                <a:lnTo>
                  <a:pt x="0" y="3836801"/>
                </a:lnTo>
                <a:lnTo>
                  <a:pt x="4125593" y="3836801"/>
                </a:lnTo>
                <a:lnTo>
                  <a:pt x="4125593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9"/>
          <p:cNvSpPr/>
          <p:nvPr/>
        </p:nvSpPr>
        <p:spPr>
          <a:xfrm flipH="1">
            <a:off x="-1067250" y="9258300"/>
            <a:ext cx="2805299" cy="2608928"/>
          </a:xfrm>
          <a:custGeom>
            <a:avLst/>
            <a:gdLst/>
            <a:ahLst/>
            <a:cxnLst/>
            <a:rect l="l" t="t" r="r" b="b"/>
            <a:pathLst>
              <a:path w="2805299" h="2608928">
                <a:moveTo>
                  <a:pt x="2805300" y="0"/>
                </a:moveTo>
                <a:lnTo>
                  <a:pt x="0" y="0"/>
                </a:lnTo>
                <a:lnTo>
                  <a:pt x="0" y="2608928"/>
                </a:lnTo>
                <a:lnTo>
                  <a:pt x="2805300" y="2608928"/>
                </a:lnTo>
                <a:lnTo>
                  <a:pt x="2805300" y="0"/>
                </a:lnTo>
                <a:close/>
              </a:path>
            </a:pathLst>
          </a:custGeom>
          <a:blipFill>
            <a:blip r:embed="rId2">
              <a:alphaModFix amt="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12618128" y="174997"/>
            <a:ext cx="3450385" cy="809403"/>
          </a:xfrm>
          <a:custGeom>
            <a:avLst/>
            <a:gdLst/>
            <a:ahLst/>
            <a:cxnLst/>
            <a:rect l="l" t="t" r="r" b="b"/>
            <a:pathLst>
              <a:path w="3450385" h="809403">
                <a:moveTo>
                  <a:pt x="0" y="0"/>
                </a:moveTo>
                <a:lnTo>
                  <a:pt x="3450385" y="0"/>
                </a:lnTo>
                <a:lnTo>
                  <a:pt x="3450385" y="809402"/>
                </a:lnTo>
                <a:lnTo>
                  <a:pt x="0" y="8094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099442"/>
            <a:ext cx="11236447" cy="7607485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F717437D-EADF-42FC-F7FB-600495015C78}"/>
              </a:ext>
            </a:extLst>
          </p:cNvPr>
          <p:cNvSpPr txBox="1"/>
          <p:nvPr/>
        </p:nvSpPr>
        <p:spPr>
          <a:xfrm>
            <a:off x="533400" y="218279"/>
            <a:ext cx="12554434" cy="16660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About the Joint Commissioning Committee</a:t>
            </a:r>
          </a:p>
          <a:p>
            <a:pPr marL="685800" indent="-685800">
              <a:lnSpc>
                <a:spcPts val="6719"/>
              </a:lnSpc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D4B181"/>
                </a:solidFill>
                <a:latin typeface="Verdana Pro Medium"/>
              </a:rPr>
              <a:t>What we do </a:t>
            </a:r>
          </a:p>
        </p:txBody>
      </p:sp>
    </p:spTree>
    <p:extLst>
      <p:ext uri="{BB962C8B-B14F-4D97-AF65-F5344CB8AC3E}">
        <p14:creationId xmlns:p14="http://schemas.microsoft.com/office/powerpoint/2010/main" val="2048252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30bebb2-c01f-48d0-81da-dc8b123879c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7" ma:contentTypeDescription="Create a new document." ma:contentTypeScope="" ma:versionID="b3575ac39c3124f8b57de2220bb45056">
  <xsd:schema xmlns:xsd="http://www.w3.org/2001/XMLSchema" xmlns:xs="http://www.w3.org/2001/XMLSchema" xmlns:p="http://schemas.microsoft.com/office/2006/metadata/properties" xmlns:ns3="f30bebb2-c01f-48d0-81da-dc8b123879c2" xmlns:ns4="b7e247b7-cca8-429f-8688-16f83c8fba5f" targetNamespace="http://schemas.microsoft.com/office/2006/metadata/properties" ma:root="true" ma:fieldsID="1ba583009b89779a131c2099a65c93dc" ns3:_="" ns4:_="">
    <xsd:import namespace="f30bebb2-c01f-48d0-81da-dc8b123879c2"/>
    <xsd:import namespace="b7e247b7-cca8-429f-8688-16f83c8fba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CB2176-762B-41A5-A5A9-041FF5A71DD0}">
  <ds:schemaRefs>
    <ds:schemaRef ds:uri="http://schemas.microsoft.com/office/2006/metadata/properties"/>
    <ds:schemaRef ds:uri="http://schemas.microsoft.com/office/infopath/2007/PartnerControls"/>
    <ds:schemaRef ds:uri="f30bebb2-c01f-48d0-81da-dc8b123879c2"/>
  </ds:schemaRefs>
</ds:datastoreItem>
</file>

<file path=customXml/itemProps2.xml><?xml version="1.0" encoding="utf-8"?>
<ds:datastoreItem xmlns:ds="http://schemas.openxmlformats.org/officeDocument/2006/customXml" ds:itemID="{350571EB-15CA-4AF9-AB27-D276FA2DBB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bebb2-c01f-48d0-81da-dc8b123879c2"/>
    <ds:schemaRef ds:uri="b7e247b7-cca8-429f-8688-16f83c8fb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51D7B7F-0822-4416-BCB8-F723AD06A9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905</Words>
  <Application>Microsoft Office PowerPoint</Application>
  <PresentationFormat>Custom</PresentationFormat>
  <Paragraphs>214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Verdana Pro Thin</vt:lpstr>
      <vt:lpstr>Calibri</vt:lpstr>
      <vt:lpstr>Verdana Pro </vt:lpstr>
      <vt:lpstr>Verdana</vt:lpstr>
      <vt:lpstr>Verdana Pro</vt:lpstr>
      <vt:lpstr>Aptos</vt:lpstr>
      <vt:lpstr>Verdana Pro Medium</vt:lpstr>
      <vt:lpstr>Verdana Pro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JCC PowerPoint Lite Blue</dc:title>
  <dc:creator>Richard Davies (CTM UHB - NHS Wales Joint Commissioning Committee)</dc:creator>
  <cp:lastModifiedBy>Jacqueline Maunder (CTM UHB - Joint Commissioning Committee)</cp:lastModifiedBy>
  <cp:revision>8</cp:revision>
  <dcterms:created xsi:type="dcterms:W3CDTF">2006-08-16T00:00:00Z</dcterms:created>
  <dcterms:modified xsi:type="dcterms:W3CDTF">2025-03-26T15:39:26Z</dcterms:modified>
  <dc:identifier>DAGEKUIxjgc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  <property fmtid="{D5CDD505-2E9C-101B-9397-08002B2CF9AE}" pid="3" name="MediaServiceImageTags">
    <vt:lpwstr/>
  </property>
</Properties>
</file>