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slideLayouts/slideLayout2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93" r:id="rId4"/>
    <p:sldMasterId id="2147483700" r:id="rId5"/>
    <p:sldMasterId id="2147483716" r:id="rId6"/>
    <p:sldMasterId id="2147483724" r:id="rId7"/>
    <p:sldMasterId id="2147483729" r:id="rId8"/>
  </p:sldMasterIdLst>
  <p:notesMasterIdLst>
    <p:notesMasterId r:id="rId14"/>
  </p:notesMasterIdLst>
  <p:handoutMasterIdLst>
    <p:handoutMasterId r:id="rId15"/>
  </p:handoutMasterIdLst>
  <p:sldIdLst>
    <p:sldId id="316" r:id="rId9"/>
    <p:sldId id="336" r:id="rId10"/>
    <p:sldId id="338" r:id="rId11"/>
    <p:sldId id="341" r:id="rId12"/>
    <p:sldId id="342" r:id="rId13"/>
  </p:sldIdLst>
  <p:sldSz cx="20105688" cy="11309350"/>
  <p:notesSz cx="20104100" cy="11309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355E"/>
    <a:srgbClr val="CE3636"/>
    <a:srgbClr val="00BC62"/>
    <a:srgbClr val="181924"/>
    <a:srgbClr val="7EB0DE"/>
    <a:srgbClr val="9E4ECA"/>
    <a:srgbClr val="FFD550"/>
    <a:srgbClr val="325A8A"/>
    <a:srgbClr val="F8CD47"/>
    <a:srgbClr val="79C5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91A7E26-19AD-4746-A50B-FC3E988F4E51}" v="5" dt="2025-03-26T12:21:04.788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198" autoAdjust="0"/>
    <p:restoredTop sz="94770"/>
  </p:normalViewPr>
  <p:slideViewPr>
    <p:cSldViewPr>
      <p:cViewPr varScale="1">
        <p:scale>
          <a:sx n="78" d="100"/>
          <a:sy n="78" d="100"/>
        </p:scale>
        <p:origin x="91" y="1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02" d="100"/>
          <a:sy n="102" d="100"/>
        </p:scale>
        <p:origin x="1208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2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78046EB-08F6-41DB-9EA4-9D7932789E0A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63B7EF6-5714-4697-A839-CA384DCA14A3}">
      <dgm:prSet phldrT="[Text]"/>
      <dgm:spPr/>
      <dgm:t>
        <a:bodyPr/>
        <a:lstStyle/>
        <a:p>
          <a:r>
            <a:rPr lang="en-GB" dirty="0"/>
            <a:t>Patient seen by GP</a:t>
          </a:r>
        </a:p>
      </dgm:t>
    </dgm:pt>
    <dgm:pt modelId="{5EB91588-FF40-4985-9AAC-AD7A10576628}" type="parTrans" cxnId="{0E7F77FA-5F4F-41D6-91CE-B8A115537EAE}">
      <dgm:prSet/>
      <dgm:spPr/>
      <dgm:t>
        <a:bodyPr/>
        <a:lstStyle/>
        <a:p>
          <a:endParaRPr lang="en-GB"/>
        </a:p>
      </dgm:t>
    </dgm:pt>
    <dgm:pt modelId="{2ECBCF7C-0CAB-4AC5-B119-0E3641859BCD}" type="sibTrans" cxnId="{0E7F77FA-5F4F-41D6-91CE-B8A115537EAE}">
      <dgm:prSet/>
      <dgm:spPr/>
      <dgm:t>
        <a:bodyPr/>
        <a:lstStyle/>
        <a:p>
          <a:endParaRPr lang="en-GB"/>
        </a:p>
      </dgm:t>
    </dgm:pt>
    <dgm:pt modelId="{B500739A-4DEC-4AAF-9680-EE6C01363EDC}">
      <dgm:prSet phldrT="[Text]"/>
      <dgm:spPr/>
      <dgm:t>
        <a:bodyPr/>
        <a:lstStyle/>
        <a:p>
          <a:r>
            <a:rPr lang="en-GB" dirty="0"/>
            <a:t>Electronic referral by GP</a:t>
          </a:r>
        </a:p>
      </dgm:t>
    </dgm:pt>
    <dgm:pt modelId="{6B9679EC-E613-4C98-A544-692261B436A2}" type="parTrans" cxnId="{5D2DEB17-ECDA-4A0D-94BD-2DB76757399C}">
      <dgm:prSet/>
      <dgm:spPr/>
      <dgm:t>
        <a:bodyPr/>
        <a:lstStyle/>
        <a:p>
          <a:endParaRPr lang="en-GB"/>
        </a:p>
      </dgm:t>
    </dgm:pt>
    <dgm:pt modelId="{A2B483AA-DE78-4CDF-B517-EBC5DB212CB9}" type="sibTrans" cxnId="{5D2DEB17-ECDA-4A0D-94BD-2DB76757399C}">
      <dgm:prSet/>
      <dgm:spPr/>
      <dgm:t>
        <a:bodyPr/>
        <a:lstStyle/>
        <a:p>
          <a:endParaRPr lang="en-GB"/>
        </a:p>
      </dgm:t>
    </dgm:pt>
    <dgm:pt modelId="{B1B84F39-7228-411E-8A33-9A809B885666}">
      <dgm:prSet phldrT="[Text]"/>
      <dgm:spPr/>
      <dgm:t>
        <a:bodyPr/>
        <a:lstStyle/>
        <a:p>
          <a:r>
            <a:rPr lang="en-GB" dirty="0"/>
            <a:t>Planned surgery</a:t>
          </a:r>
        </a:p>
      </dgm:t>
    </dgm:pt>
    <dgm:pt modelId="{ECA4C07C-7F95-47BB-87B5-F31A969E13A7}" type="parTrans" cxnId="{12DA7352-F99D-43C7-B331-CD8774162944}">
      <dgm:prSet/>
      <dgm:spPr/>
      <dgm:t>
        <a:bodyPr/>
        <a:lstStyle/>
        <a:p>
          <a:endParaRPr lang="en-GB"/>
        </a:p>
      </dgm:t>
    </dgm:pt>
    <dgm:pt modelId="{BD570DB6-F843-4FE3-B297-C558A027487B}" type="sibTrans" cxnId="{12DA7352-F99D-43C7-B331-CD8774162944}">
      <dgm:prSet/>
      <dgm:spPr/>
      <dgm:t>
        <a:bodyPr/>
        <a:lstStyle/>
        <a:p>
          <a:endParaRPr lang="en-GB"/>
        </a:p>
      </dgm:t>
    </dgm:pt>
    <dgm:pt modelId="{7031DE02-AEF9-44ED-A168-78EBA46CA3CE}">
      <dgm:prSet phldrT="[Text]"/>
      <dgm:spPr/>
      <dgm:t>
        <a:bodyPr/>
        <a:lstStyle/>
        <a:p>
          <a:r>
            <a:rPr lang="en-GB" dirty="0"/>
            <a:t>Pre-assessment using a digital platform</a:t>
          </a:r>
        </a:p>
      </dgm:t>
    </dgm:pt>
    <dgm:pt modelId="{655AB572-F6C7-4AC9-8E58-BBCFD5F2D5A0}" type="parTrans" cxnId="{99F4E9C2-08DF-4185-8A7C-3D79C343BB9D}">
      <dgm:prSet/>
      <dgm:spPr/>
      <dgm:t>
        <a:bodyPr/>
        <a:lstStyle/>
        <a:p>
          <a:endParaRPr lang="en-GB"/>
        </a:p>
      </dgm:t>
    </dgm:pt>
    <dgm:pt modelId="{07A31E9E-4013-46E3-B781-F911D9E03DB0}" type="sibTrans" cxnId="{99F4E9C2-08DF-4185-8A7C-3D79C343BB9D}">
      <dgm:prSet/>
      <dgm:spPr/>
      <dgm:t>
        <a:bodyPr/>
        <a:lstStyle/>
        <a:p>
          <a:endParaRPr lang="en-GB"/>
        </a:p>
      </dgm:t>
    </dgm:pt>
    <dgm:pt modelId="{17E6BB11-EE31-4F11-9345-D285B5A2D8B3}">
      <dgm:prSet phldrT="[Text]"/>
      <dgm:spPr/>
      <dgm:t>
        <a:bodyPr/>
        <a:lstStyle/>
        <a:p>
          <a:r>
            <a:rPr lang="en-GB" dirty="0"/>
            <a:t>In-patient care</a:t>
          </a:r>
        </a:p>
      </dgm:t>
    </dgm:pt>
    <dgm:pt modelId="{EFCE8B71-8C2F-44FB-8D40-1F7CE6E89E92}" type="parTrans" cxnId="{1B508B8E-39FF-429F-A19B-730B29490E87}">
      <dgm:prSet/>
      <dgm:spPr/>
      <dgm:t>
        <a:bodyPr/>
        <a:lstStyle/>
        <a:p>
          <a:endParaRPr lang="en-GB"/>
        </a:p>
      </dgm:t>
    </dgm:pt>
    <dgm:pt modelId="{D6FCB982-9422-48B8-BD7A-33FC2935F138}" type="sibTrans" cxnId="{1B508B8E-39FF-429F-A19B-730B29490E87}">
      <dgm:prSet/>
      <dgm:spPr/>
      <dgm:t>
        <a:bodyPr/>
        <a:lstStyle/>
        <a:p>
          <a:endParaRPr lang="en-GB"/>
        </a:p>
      </dgm:t>
    </dgm:pt>
    <dgm:pt modelId="{2B874B09-0C1A-4326-A8A9-97A155EF4AD0}">
      <dgm:prSet phldrT="[Text]"/>
      <dgm:spPr/>
      <dgm:t>
        <a:bodyPr/>
        <a:lstStyle/>
        <a:p>
          <a:r>
            <a:rPr lang="en-GB" dirty="0"/>
            <a:t>Electronic discharge</a:t>
          </a:r>
        </a:p>
      </dgm:t>
    </dgm:pt>
    <dgm:pt modelId="{95C3BCA3-C4D3-4788-9177-CB9369DC6E6C}" type="parTrans" cxnId="{EAC19FC5-6752-4878-B61E-0EBFFB426F07}">
      <dgm:prSet/>
      <dgm:spPr/>
      <dgm:t>
        <a:bodyPr/>
        <a:lstStyle/>
        <a:p>
          <a:endParaRPr lang="en-GB"/>
        </a:p>
      </dgm:t>
    </dgm:pt>
    <dgm:pt modelId="{548C917C-24D4-4C8D-94A7-C87FF14EDB37}" type="sibTrans" cxnId="{EAC19FC5-6752-4878-B61E-0EBFFB426F07}">
      <dgm:prSet/>
      <dgm:spPr/>
      <dgm:t>
        <a:bodyPr/>
        <a:lstStyle/>
        <a:p>
          <a:endParaRPr lang="en-GB"/>
        </a:p>
      </dgm:t>
    </dgm:pt>
    <dgm:pt modelId="{EEBC1684-9098-425A-9FE3-C00EF8E0EE38}">
      <dgm:prSet phldrT="[Text]"/>
      <dgm:spPr/>
      <dgm:t>
        <a:bodyPr/>
        <a:lstStyle/>
        <a:p>
          <a:r>
            <a:rPr lang="en-GB" dirty="0"/>
            <a:t>Patient portal</a:t>
          </a:r>
        </a:p>
      </dgm:t>
    </dgm:pt>
    <dgm:pt modelId="{FDC203F6-E4D2-4DB7-BAC8-6CED3686B9F8}" type="parTrans" cxnId="{B471FB84-9B8A-4CF4-94BD-9842DE4BC11C}">
      <dgm:prSet/>
      <dgm:spPr/>
      <dgm:t>
        <a:bodyPr/>
        <a:lstStyle/>
        <a:p>
          <a:endParaRPr lang="en-GB"/>
        </a:p>
      </dgm:t>
    </dgm:pt>
    <dgm:pt modelId="{A51678E9-7ADB-48FD-AEAF-58F4AE05ABC9}" type="sibTrans" cxnId="{B471FB84-9B8A-4CF4-94BD-9842DE4BC11C}">
      <dgm:prSet/>
      <dgm:spPr/>
      <dgm:t>
        <a:bodyPr/>
        <a:lstStyle/>
        <a:p>
          <a:endParaRPr lang="en-GB"/>
        </a:p>
      </dgm:t>
    </dgm:pt>
    <dgm:pt modelId="{1F6FE37B-F14E-446E-913D-40DC7F60ABCA}">
      <dgm:prSet phldrT="[Text]"/>
      <dgm:spPr/>
      <dgm:t>
        <a:bodyPr/>
        <a:lstStyle/>
        <a:p>
          <a:r>
            <a:rPr lang="en-GB" dirty="0"/>
            <a:t>Paper medical notes</a:t>
          </a:r>
        </a:p>
      </dgm:t>
    </dgm:pt>
    <dgm:pt modelId="{39D00B2D-966A-4BBE-8BA0-531296443D84}" type="parTrans" cxnId="{EE499887-F747-4736-B2B3-7A9D3839326C}">
      <dgm:prSet/>
      <dgm:spPr/>
      <dgm:t>
        <a:bodyPr/>
        <a:lstStyle/>
        <a:p>
          <a:endParaRPr lang="en-GB"/>
        </a:p>
      </dgm:t>
    </dgm:pt>
    <dgm:pt modelId="{27DBE00E-1751-4165-95F4-0732AD862487}" type="sibTrans" cxnId="{EE499887-F747-4736-B2B3-7A9D3839326C}">
      <dgm:prSet/>
      <dgm:spPr/>
      <dgm:t>
        <a:bodyPr/>
        <a:lstStyle/>
        <a:p>
          <a:endParaRPr lang="en-GB"/>
        </a:p>
      </dgm:t>
    </dgm:pt>
    <dgm:pt modelId="{C1D9AF03-1CCE-478E-ADB8-E16453E1CD29}">
      <dgm:prSet phldrT="[Text]"/>
      <dgm:spPr/>
      <dgm:t>
        <a:bodyPr/>
        <a:lstStyle/>
        <a:p>
          <a:r>
            <a:rPr lang="en-GB" dirty="0"/>
            <a:t>Outpatients</a:t>
          </a:r>
        </a:p>
      </dgm:t>
    </dgm:pt>
    <dgm:pt modelId="{597BC69B-F91C-4128-A13D-049E60A88769}" type="parTrans" cxnId="{8917FA56-AF73-4307-B24D-8F7424469900}">
      <dgm:prSet/>
      <dgm:spPr/>
      <dgm:t>
        <a:bodyPr/>
        <a:lstStyle/>
        <a:p>
          <a:endParaRPr lang="en-GB"/>
        </a:p>
      </dgm:t>
    </dgm:pt>
    <dgm:pt modelId="{58B55479-879C-406B-B7A3-AF2F67F78FAF}" type="sibTrans" cxnId="{8917FA56-AF73-4307-B24D-8F7424469900}">
      <dgm:prSet/>
      <dgm:spPr/>
      <dgm:t>
        <a:bodyPr/>
        <a:lstStyle/>
        <a:p>
          <a:endParaRPr lang="en-GB"/>
        </a:p>
      </dgm:t>
    </dgm:pt>
    <dgm:pt modelId="{DFD07EAB-50E2-4A72-91F0-8266EFB61307}">
      <dgm:prSet phldrT="[Text]"/>
      <dgm:spPr/>
      <dgm:t>
        <a:bodyPr/>
        <a:lstStyle/>
        <a:p>
          <a:r>
            <a:rPr lang="en-GB" dirty="0"/>
            <a:t>Appointment letter</a:t>
          </a:r>
        </a:p>
      </dgm:t>
    </dgm:pt>
    <dgm:pt modelId="{1FAC5435-4B76-4C4B-84BF-07F58D35DE05}" type="parTrans" cxnId="{DCFD129C-E285-431F-93E2-E47CBD8CFC92}">
      <dgm:prSet/>
      <dgm:spPr/>
      <dgm:t>
        <a:bodyPr/>
        <a:lstStyle/>
        <a:p>
          <a:endParaRPr lang="en-GB"/>
        </a:p>
      </dgm:t>
    </dgm:pt>
    <dgm:pt modelId="{B4369026-D913-470B-825A-545BD87BDC26}" type="sibTrans" cxnId="{DCFD129C-E285-431F-93E2-E47CBD8CFC92}">
      <dgm:prSet/>
      <dgm:spPr/>
      <dgm:t>
        <a:bodyPr/>
        <a:lstStyle/>
        <a:p>
          <a:endParaRPr lang="en-GB"/>
        </a:p>
      </dgm:t>
    </dgm:pt>
    <dgm:pt modelId="{B6030A89-5A6B-4122-9F75-6200B8E1B3C6}">
      <dgm:prSet phldrT="[Text]"/>
      <dgm:spPr/>
      <dgm:t>
        <a:bodyPr/>
        <a:lstStyle/>
        <a:p>
          <a:r>
            <a:rPr lang="en-GB" dirty="0"/>
            <a:t>Reminder text</a:t>
          </a:r>
        </a:p>
      </dgm:t>
    </dgm:pt>
    <dgm:pt modelId="{761308FF-0B6F-4E0A-93A0-25E351605C29}" type="parTrans" cxnId="{BB974B46-6890-4892-A456-7AFC1A0BF4B0}">
      <dgm:prSet/>
      <dgm:spPr/>
      <dgm:t>
        <a:bodyPr/>
        <a:lstStyle/>
        <a:p>
          <a:endParaRPr lang="en-GB"/>
        </a:p>
      </dgm:t>
    </dgm:pt>
    <dgm:pt modelId="{A3922089-8D94-45EA-B1D0-5FC44E422120}" type="sibTrans" cxnId="{BB974B46-6890-4892-A456-7AFC1A0BF4B0}">
      <dgm:prSet/>
      <dgm:spPr/>
      <dgm:t>
        <a:bodyPr/>
        <a:lstStyle/>
        <a:p>
          <a:endParaRPr lang="en-GB"/>
        </a:p>
      </dgm:t>
    </dgm:pt>
    <dgm:pt modelId="{0642BD8F-88CD-4C01-B565-0AB9AE220B9A}">
      <dgm:prSet phldrT="[Text]"/>
      <dgm:spPr/>
      <dgm:t>
        <a:bodyPr/>
        <a:lstStyle/>
        <a:p>
          <a:r>
            <a:rPr lang="en-GB" dirty="0"/>
            <a:t>Paper-lite</a:t>
          </a:r>
        </a:p>
      </dgm:t>
    </dgm:pt>
    <dgm:pt modelId="{752053B4-4F01-42A7-B971-511C4C8929EC}" type="parTrans" cxnId="{507B1407-9073-40EF-B09F-82C488C91C54}">
      <dgm:prSet/>
      <dgm:spPr/>
      <dgm:t>
        <a:bodyPr/>
        <a:lstStyle/>
        <a:p>
          <a:endParaRPr lang="en-GB"/>
        </a:p>
      </dgm:t>
    </dgm:pt>
    <dgm:pt modelId="{8BD22578-B5F1-4F5B-9014-85F5671C0796}" type="sibTrans" cxnId="{507B1407-9073-40EF-B09F-82C488C91C54}">
      <dgm:prSet/>
      <dgm:spPr/>
      <dgm:t>
        <a:bodyPr/>
        <a:lstStyle/>
        <a:p>
          <a:endParaRPr lang="en-GB"/>
        </a:p>
      </dgm:t>
    </dgm:pt>
    <dgm:pt modelId="{2747EBC3-2F58-4A51-9442-A20CED7E9C4E}">
      <dgm:prSet phldrT="[Text]"/>
      <dgm:spPr/>
      <dgm:t>
        <a:bodyPr/>
        <a:lstStyle/>
        <a:p>
          <a:r>
            <a:rPr lang="en-GB" dirty="0"/>
            <a:t>Blood tests</a:t>
          </a:r>
        </a:p>
      </dgm:t>
    </dgm:pt>
    <dgm:pt modelId="{B3F8A77D-3976-485A-9436-0D5AA9EA4D5C}" type="parTrans" cxnId="{5AF1963E-5A80-4873-BC16-CDACBC3D54A4}">
      <dgm:prSet/>
      <dgm:spPr/>
      <dgm:t>
        <a:bodyPr/>
        <a:lstStyle/>
        <a:p>
          <a:endParaRPr lang="en-GB"/>
        </a:p>
      </dgm:t>
    </dgm:pt>
    <dgm:pt modelId="{BEBE9892-E5BE-431E-81FA-DD504FB826CB}" type="sibTrans" cxnId="{5AF1963E-5A80-4873-BC16-CDACBC3D54A4}">
      <dgm:prSet/>
      <dgm:spPr/>
      <dgm:t>
        <a:bodyPr/>
        <a:lstStyle/>
        <a:p>
          <a:endParaRPr lang="en-GB"/>
        </a:p>
      </dgm:t>
    </dgm:pt>
    <dgm:pt modelId="{ED984313-FAD3-4ABD-B25E-4317F5AFAD93}">
      <dgm:prSet phldrT="[Text]"/>
      <dgm:spPr/>
      <dgm:t>
        <a:bodyPr/>
        <a:lstStyle/>
        <a:p>
          <a:r>
            <a:rPr lang="en-GB" dirty="0"/>
            <a:t>Plan for surgery</a:t>
          </a:r>
        </a:p>
      </dgm:t>
    </dgm:pt>
    <dgm:pt modelId="{509D58B0-2B13-4471-AA71-8FF921780AF1}" type="parTrans" cxnId="{ADC59917-A17D-4C79-8E6B-3BB4D2EE5A11}">
      <dgm:prSet/>
      <dgm:spPr/>
      <dgm:t>
        <a:bodyPr/>
        <a:lstStyle/>
        <a:p>
          <a:endParaRPr lang="en-GB"/>
        </a:p>
      </dgm:t>
    </dgm:pt>
    <dgm:pt modelId="{EBBD621D-AB9C-40D2-87C8-1881B8EA74B0}" type="sibTrans" cxnId="{ADC59917-A17D-4C79-8E6B-3BB4D2EE5A11}">
      <dgm:prSet/>
      <dgm:spPr/>
      <dgm:t>
        <a:bodyPr/>
        <a:lstStyle/>
        <a:p>
          <a:endParaRPr lang="en-GB"/>
        </a:p>
      </dgm:t>
    </dgm:pt>
    <dgm:pt modelId="{3C5B7B2C-929B-4BBB-B689-2D7EF4DCE91D}">
      <dgm:prSet phldrT="[Text]"/>
      <dgm:spPr/>
      <dgm:t>
        <a:bodyPr/>
        <a:lstStyle/>
        <a:p>
          <a:r>
            <a:rPr lang="en-GB" dirty="0"/>
            <a:t>Clinic letter</a:t>
          </a:r>
        </a:p>
      </dgm:t>
    </dgm:pt>
    <dgm:pt modelId="{18692720-C805-4818-B6E5-559898CD73AA}" type="parTrans" cxnId="{9B5268F8-D205-4612-9B0F-706F5C081EFA}">
      <dgm:prSet/>
      <dgm:spPr/>
      <dgm:t>
        <a:bodyPr/>
        <a:lstStyle/>
        <a:p>
          <a:endParaRPr lang="en-GB"/>
        </a:p>
      </dgm:t>
    </dgm:pt>
    <dgm:pt modelId="{85C1AC28-04B4-4257-91CF-1652C753E83D}" type="sibTrans" cxnId="{9B5268F8-D205-4612-9B0F-706F5C081EFA}">
      <dgm:prSet/>
      <dgm:spPr/>
      <dgm:t>
        <a:bodyPr/>
        <a:lstStyle/>
        <a:p>
          <a:endParaRPr lang="en-GB"/>
        </a:p>
      </dgm:t>
    </dgm:pt>
    <dgm:pt modelId="{C42ECF5A-4587-4CF5-80F6-85DCBC6423E8}">
      <dgm:prSet phldrT="[Text]"/>
      <dgm:spPr/>
      <dgm:t>
        <a:bodyPr/>
        <a:lstStyle/>
        <a:p>
          <a:r>
            <a:rPr lang="en-GB" dirty="0"/>
            <a:t>Electronic prescription</a:t>
          </a:r>
        </a:p>
      </dgm:t>
    </dgm:pt>
    <dgm:pt modelId="{89D537C0-8E70-42AF-A5D9-714400F36C32}" type="parTrans" cxnId="{76EB72A8-DDEC-4AD7-A32C-F5FAEBDE60C7}">
      <dgm:prSet/>
      <dgm:spPr/>
      <dgm:t>
        <a:bodyPr/>
        <a:lstStyle/>
        <a:p>
          <a:endParaRPr lang="en-GB"/>
        </a:p>
      </dgm:t>
    </dgm:pt>
    <dgm:pt modelId="{D897DC02-3725-4708-BC39-DE504B4A0C7E}" type="sibTrans" cxnId="{76EB72A8-DDEC-4AD7-A32C-F5FAEBDE60C7}">
      <dgm:prSet/>
      <dgm:spPr/>
      <dgm:t>
        <a:bodyPr/>
        <a:lstStyle/>
        <a:p>
          <a:endParaRPr lang="en-GB"/>
        </a:p>
      </dgm:t>
    </dgm:pt>
    <dgm:pt modelId="{CF54460A-E586-42CD-BBED-4E95CA43F888}">
      <dgm:prSet phldrT="[Text]"/>
      <dgm:spPr/>
      <dgm:t>
        <a:bodyPr/>
        <a:lstStyle/>
        <a:p>
          <a:r>
            <a:rPr lang="en-GB" dirty="0"/>
            <a:t>Nursing care record</a:t>
          </a:r>
        </a:p>
      </dgm:t>
    </dgm:pt>
    <dgm:pt modelId="{EF2E9E82-62F5-4C71-83A2-551466A36F93}" type="parTrans" cxnId="{F0F835E4-68DB-40F3-BF25-F8B0FCAF96C2}">
      <dgm:prSet/>
      <dgm:spPr/>
      <dgm:t>
        <a:bodyPr/>
        <a:lstStyle/>
        <a:p>
          <a:endParaRPr lang="en-GB"/>
        </a:p>
      </dgm:t>
    </dgm:pt>
    <dgm:pt modelId="{9421B69C-25D2-441A-936C-FC921D5294C9}" type="sibTrans" cxnId="{F0F835E4-68DB-40F3-BF25-F8B0FCAF96C2}">
      <dgm:prSet/>
      <dgm:spPr/>
      <dgm:t>
        <a:bodyPr/>
        <a:lstStyle/>
        <a:p>
          <a:endParaRPr lang="en-GB"/>
        </a:p>
      </dgm:t>
    </dgm:pt>
    <dgm:pt modelId="{3D78E0BB-893E-4031-90A8-EFC9510D3D1F}">
      <dgm:prSet phldrT="[Text]"/>
      <dgm:spPr/>
      <dgm:t>
        <a:bodyPr/>
        <a:lstStyle/>
        <a:p>
          <a:r>
            <a:rPr lang="en-GB" dirty="0"/>
            <a:t>Signal</a:t>
          </a:r>
        </a:p>
      </dgm:t>
    </dgm:pt>
    <dgm:pt modelId="{CD48DD50-D915-4E3B-B561-33E56A42F7C4}" type="parTrans" cxnId="{76537972-FA8D-4D0C-BCE8-E7FA626CA7CD}">
      <dgm:prSet/>
      <dgm:spPr/>
      <dgm:t>
        <a:bodyPr/>
        <a:lstStyle/>
        <a:p>
          <a:endParaRPr lang="en-GB"/>
        </a:p>
      </dgm:t>
    </dgm:pt>
    <dgm:pt modelId="{5CE04BA4-C435-4B9E-B698-500A6BCB31C4}" type="sibTrans" cxnId="{76537972-FA8D-4D0C-BCE8-E7FA626CA7CD}">
      <dgm:prSet/>
      <dgm:spPr/>
      <dgm:t>
        <a:bodyPr/>
        <a:lstStyle/>
        <a:p>
          <a:endParaRPr lang="en-GB"/>
        </a:p>
      </dgm:t>
    </dgm:pt>
    <dgm:pt modelId="{68A5B6F7-D109-46EA-A1EF-3CECCD94F20B}">
      <dgm:prSet phldrT="[Text]"/>
      <dgm:spPr/>
      <dgm:t>
        <a:bodyPr/>
        <a:lstStyle/>
        <a:p>
          <a:r>
            <a:rPr lang="en-GB" dirty="0"/>
            <a:t>Waiting list</a:t>
          </a:r>
        </a:p>
      </dgm:t>
    </dgm:pt>
    <dgm:pt modelId="{06882270-BC96-4E72-99A8-1C1A1A69DF2E}" type="parTrans" cxnId="{76453E8B-7817-4CB2-B404-F4683E27C1D9}">
      <dgm:prSet/>
      <dgm:spPr/>
      <dgm:t>
        <a:bodyPr/>
        <a:lstStyle/>
        <a:p>
          <a:endParaRPr lang="en-GB"/>
        </a:p>
      </dgm:t>
    </dgm:pt>
    <dgm:pt modelId="{15F2CA0F-C6F2-4DE6-8692-A890C413DDF8}" type="sibTrans" cxnId="{76453E8B-7817-4CB2-B404-F4683E27C1D9}">
      <dgm:prSet/>
      <dgm:spPr/>
      <dgm:t>
        <a:bodyPr/>
        <a:lstStyle/>
        <a:p>
          <a:endParaRPr lang="en-GB"/>
        </a:p>
      </dgm:t>
    </dgm:pt>
    <dgm:pt modelId="{CA5C32D4-148C-4E50-93F4-C0E155C6D312}">
      <dgm:prSet phldrT="[Text]"/>
      <dgm:spPr/>
      <dgm:t>
        <a:bodyPr/>
        <a:lstStyle/>
        <a:p>
          <a:r>
            <a:rPr lang="en-GB" dirty="0"/>
            <a:t>Electronic operation-note</a:t>
          </a:r>
        </a:p>
      </dgm:t>
    </dgm:pt>
    <dgm:pt modelId="{2EB19A5E-D9BB-4CC0-800B-51A3FF56381C}" type="parTrans" cxnId="{3EB7DA59-32F9-4C06-A461-E489E3BAE628}">
      <dgm:prSet/>
      <dgm:spPr/>
      <dgm:t>
        <a:bodyPr/>
        <a:lstStyle/>
        <a:p>
          <a:endParaRPr lang="en-GB"/>
        </a:p>
      </dgm:t>
    </dgm:pt>
    <dgm:pt modelId="{959F65CA-5D0C-4DBC-AD84-8DBA6CB19693}" type="sibTrans" cxnId="{3EB7DA59-32F9-4C06-A461-E489E3BAE628}">
      <dgm:prSet/>
      <dgm:spPr/>
      <dgm:t>
        <a:bodyPr/>
        <a:lstStyle/>
        <a:p>
          <a:endParaRPr lang="en-GB"/>
        </a:p>
      </dgm:t>
    </dgm:pt>
    <dgm:pt modelId="{B0829DEE-601B-452E-99B4-6893494C8066}" type="pres">
      <dgm:prSet presAssocID="{B78046EB-08F6-41DB-9EA4-9D7932789E0A}" presName="Name0" presStyleCnt="0">
        <dgm:presLayoutVars>
          <dgm:dir/>
          <dgm:animLvl val="lvl"/>
          <dgm:resizeHandles val="exact"/>
        </dgm:presLayoutVars>
      </dgm:prSet>
      <dgm:spPr/>
    </dgm:pt>
    <dgm:pt modelId="{13F3A5B7-0C8C-4BF2-BCEC-6BD5AA1969FE}" type="pres">
      <dgm:prSet presAssocID="{963B7EF6-5714-4697-A839-CA384DCA14A3}" presName="composite" presStyleCnt="0"/>
      <dgm:spPr/>
    </dgm:pt>
    <dgm:pt modelId="{741AEC3B-75E5-4843-9DD2-8CF1D6637153}" type="pres">
      <dgm:prSet presAssocID="{963B7EF6-5714-4697-A839-CA384DCA14A3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A52BB461-6862-47CD-95D3-93EAA07E71A3}" type="pres">
      <dgm:prSet presAssocID="{963B7EF6-5714-4697-A839-CA384DCA14A3}" presName="desTx" presStyleLbl="alignAccFollowNode1" presStyleIdx="0" presStyleCnt="4" custLinFactNeighborX="-57121" custLinFactNeighborY="-656">
        <dgm:presLayoutVars>
          <dgm:bulletEnabled val="1"/>
        </dgm:presLayoutVars>
      </dgm:prSet>
      <dgm:spPr/>
    </dgm:pt>
    <dgm:pt modelId="{8885FB15-8C32-4A2A-9655-EB4F7197D30D}" type="pres">
      <dgm:prSet presAssocID="{2ECBCF7C-0CAB-4AC5-B119-0E3641859BCD}" presName="space" presStyleCnt="0"/>
      <dgm:spPr/>
    </dgm:pt>
    <dgm:pt modelId="{8EC80502-109E-401E-8EA1-1ACEEB4BE759}" type="pres">
      <dgm:prSet presAssocID="{C1D9AF03-1CCE-478E-ADB8-E16453E1CD29}" presName="composite" presStyleCnt="0"/>
      <dgm:spPr/>
    </dgm:pt>
    <dgm:pt modelId="{04E40669-231E-4B86-B590-94E375DFA943}" type="pres">
      <dgm:prSet presAssocID="{C1D9AF03-1CCE-478E-ADB8-E16453E1CD29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11D0C79E-0FA1-480F-93C1-43545400DC7F}" type="pres">
      <dgm:prSet presAssocID="{C1D9AF03-1CCE-478E-ADB8-E16453E1CD29}" presName="desTx" presStyleLbl="alignAccFollowNode1" presStyleIdx="1" presStyleCnt="4">
        <dgm:presLayoutVars>
          <dgm:bulletEnabled val="1"/>
        </dgm:presLayoutVars>
      </dgm:prSet>
      <dgm:spPr/>
    </dgm:pt>
    <dgm:pt modelId="{DAA30042-C340-4EBB-BA59-D244FACDD0C2}" type="pres">
      <dgm:prSet presAssocID="{58B55479-879C-406B-B7A3-AF2F67F78FAF}" presName="space" presStyleCnt="0"/>
      <dgm:spPr/>
    </dgm:pt>
    <dgm:pt modelId="{936518DC-D410-4512-A219-6E28458FDD89}" type="pres">
      <dgm:prSet presAssocID="{B1B84F39-7228-411E-8A33-9A809B885666}" presName="composite" presStyleCnt="0"/>
      <dgm:spPr/>
    </dgm:pt>
    <dgm:pt modelId="{4A25437F-389E-4E25-9731-2E9AEA634D0A}" type="pres">
      <dgm:prSet presAssocID="{B1B84F39-7228-411E-8A33-9A809B885666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165406FB-BED1-4825-9786-A809FB9EEEF3}" type="pres">
      <dgm:prSet presAssocID="{B1B84F39-7228-411E-8A33-9A809B885666}" presName="desTx" presStyleLbl="alignAccFollowNode1" presStyleIdx="2" presStyleCnt="4">
        <dgm:presLayoutVars>
          <dgm:bulletEnabled val="1"/>
        </dgm:presLayoutVars>
      </dgm:prSet>
      <dgm:spPr/>
    </dgm:pt>
    <dgm:pt modelId="{F0C7E15E-D3F7-4732-958C-D66388247A9A}" type="pres">
      <dgm:prSet presAssocID="{BD570DB6-F843-4FE3-B297-C558A027487B}" presName="space" presStyleCnt="0"/>
      <dgm:spPr/>
    </dgm:pt>
    <dgm:pt modelId="{2F49D929-FA90-4A72-850E-FCEE079DA8E7}" type="pres">
      <dgm:prSet presAssocID="{17E6BB11-EE31-4F11-9345-D285B5A2D8B3}" presName="composite" presStyleCnt="0"/>
      <dgm:spPr/>
    </dgm:pt>
    <dgm:pt modelId="{01FFF633-8B2C-475F-AC1C-117DCB4FE636}" type="pres">
      <dgm:prSet presAssocID="{17E6BB11-EE31-4F11-9345-D285B5A2D8B3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19CC74D5-0595-4D3C-8609-8684A10EFB2E}" type="pres">
      <dgm:prSet presAssocID="{17E6BB11-EE31-4F11-9345-D285B5A2D8B3}" presName="desTx" presStyleLbl="alignAccFollowNode1" presStyleIdx="3" presStyleCnt="4">
        <dgm:presLayoutVars>
          <dgm:bulletEnabled val="1"/>
        </dgm:presLayoutVars>
      </dgm:prSet>
      <dgm:spPr/>
    </dgm:pt>
  </dgm:ptLst>
  <dgm:cxnLst>
    <dgm:cxn modelId="{507B1407-9073-40EF-B09F-82C488C91C54}" srcId="{C1D9AF03-1CCE-478E-ADB8-E16453E1CD29}" destId="{0642BD8F-88CD-4C01-B565-0AB9AE220B9A}" srcOrd="0" destOrd="0" parTransId="{752053B4-4F01-42A7-B971-511C4C8929EC}" sibTransId="{8BD22578-B5F1-4F5B-9014-85F5671C0796}"/>
    <dgm:cxn modelId="{31645C10-3873-4BF2-AB23-4BDCFB24A2AD}" type="presOf" srcId="{B6030A89-5A6B-4122-9F75-6200B8E1B3C6}" destId="{A52BB461-6862-47CD-95D3-93EAA07E71A3}" srcOrd="0" destOrd="2" presId="urn:microsoft.com/office/officeart/2005/8/layout/hList1"/>
    <dgm:cxn modelId="{ADC59917-A17D-4C79-8E6B-3BB4D2EE5A11}" srcId="{C1D9AF03-1CCE-478E-ADB8-E16453E1CD29}" destId="{ED984313-FAD3-4ABD-B25E-4317F5AFAD93}" srcOrd="2" destOrd="0" parTransId="{509D58B0-2B13-4471-AA71-8FF921780AF1}" sibTransId="{EBBD621D-AB9C-40D2-87C8-1881B8EA74B0}"/>
    <dgm:cxn modelId="{5D2DEB17-ECDA-4A0D-94BD-2DB76757399C}" srcId="{963B7EF6-5714-4697-A839-CA384DCA14A3}" destId="{B500739A-4DEC-4AAF-9680-EE6C01363EDC}" srcOrd="0" destOrd="0" parTransId="{6B9679EC-E613-4C98-A544-692261B436A2}" sibTransId="{A2B483AA-DE78-4CDF-B517-EBC5DB212CB9}"/>
    <dgm:cxn modelId="{7682E332-519B-422F-8085-9695FDBE1087}" type="presOf" srcId="{B500739A-4DEC-4AAF-9680-EE6C01363EDC}" destId="{A52BB461-6862-47CD-95D3-93EAA07E71A3}" srcOrd="0" destOrd="0" presId="urn:microsoft.com/office/officeart/2005/8/layout/hList1"/>
    <dgm:cxn modelId="{5AF1963E-5A80-4873-BC16-CDACBC3D54A4}" srcId="{C1D9AF03-1CCE-478E-ADB8-E16453E1CD29}" destId="{2747EBC3-2F58-4A51-9442-A20CED7E9C4E}" srcOrd="1" destOrd="0" parTransId="{B3F8A77D-3976-485A-9436-0D5AA9EA4D5C}" sibTransId="{BEBE9892-E5BE-431E-81FA-DD504FB826CB}"/>
    <dgm:cxn modelId="{AB864B62-2CA1-4C75-A027-D8BC9B8AA369}" type="presOf" srcId="{7031DE02-AEF9-44ED-A168-78EBA46CA3CE}" destId="{165406FB-BED1-4825-9786-A809FB9EEEF3}" srcOrd="0" destOrd="0" presId="urn:microsoft.com/office/officeart/2005/8/layout/hList1"/>
    <dgm:cxn modelId="{40106E44-AAE6-4975-8CD1-603E16583987}" type="presOf" srcId="{EEBC1684-9098-425A-9FE3-C00EF8E0EE38}" destId="{A52BB461-6862-47CD-95D3-93EAA07E71A3}" srcOrd="0" destOrd="3" presId="urn:microsoft.com/office/officeart/2005/8/layout/hList1"/>
    <dgm:cxn modelId="{BB974B46-6890-4892-A456-7AFC1A0BF4B0}" srcId="{963B7EF6-5714-4697-A839-CA384DCA14A3}" destId="{B6030A89-5A6B-4122-9F75-6200B8E1B3C6}" srcOrd="2" destOrd="0" parTransId="{761308FF-0B6F-4E0A-93A0-25E351605C29}" sibTransId="{A3922089-8D94-45EA-B1D0-5FC44E422120}"/>
    <dgm:cxn modelId="{6BA57F66-74F2-4075-A549-8246735E51EB}" type="presOf" srcId="{C1D9AF03-1CCE-478E-ADB8-E16453E1CD29}" destId="{04E40669-231E-4B86-B590-94E375DFA943}" srcOrd="0" destOrd="0" presId="urn:microsoft.com/office/officeart/2005/8/layout/hList1"/>
    <dgm:cxn modelId="{2B612B70-3575-4B11-B8BF-CE1BAC0F0A9A}" type="presOf" srcId="{B1B84F39-7228-411E-8A33-9A809B885666}" destId="{4A25437F-389E-4E25-9731-2E9AEA634D0A}" srcOrd="0" destOrd="0" presId="urn:microsoft.com/office/officeart/2005/8/layout/hList1"/>
    <dgm:cxn modelId="{7E57B271-4C70-4454-AC71-A974F6945B7C}" type="presOf" srcId="{68A5B6F7-D109-46EA-A1EF-3CECCD94F20B}" destId="{165406FB-BED1-4825-9786-A809FB9EEEF3}" srcOrd="0" destOrd="1" presId="urn:microsoft.com/office/officeart/2005/8/layout/hList1"/>
    <dgm:cxn modelId="{722DE871-B5C0-46E4-9F9B-22939490B3B8}" type="presOf" srcId="{CF54460A-E586-42CD-BBED-4E95CA43F888}" destId="{19CC74D5-0595-4D3C-8609-8684A10EFB2E}" srcOrd="0" destOrd="2" presId="urn:microsoft.com/office/officeart/2005/8/layout/hList1"/>
    <dgm:cxn modelId="{12DA7352-F99D-43C7-B331-CD8774162944}" srcId="{B78046EB-08F6-41DB-9EA4-9D7932789E0A}" destId="{B1B84F39-7228-411E-8A33-9A809B885666}" srcOrd="2" destOrd="0" parTransId="{ECA4C07C-7F95-47BB-87B5-F31A969E13A7}" sibTransId="{BD570DB6-F843-4FE3-B297-C558A027487B}"/>
    <dgm:cxn modelId="{76537972-FA8D-4D0C-BCE8-E7FA626CA7CD}" srcId="{17E6BB11-EE31-4F11-9345-D285B5A2D8B3}" destId="{3D78E0BB-893E-4031-90A8-EFC9510D3D1F}" srcOrd="1" destOrd="0" parTransId="{CD48DD50-D915-4E3B-B561-33E56A42F7C4}" sibTransId="{5CE04BA4-C435-4B9E-B698-500A6BCB31C4}"/>
    <dgm:cxn modelId="{8917FA56-AF73-4307-B24D-8F7424469900}" srcId="{B78046EB-08F6-41DB-9EA4-9D7932789E0A}" destId="{C1D9AF03-1CCE-478E-ADB8-E16453E1CD29}" srcOrd="1" destOrd="0" parTransId="{597BC69B-F91C-4128-A13D-049E60A88769}" sibTransId="{58B55479-879C-406B-B7A3-AF2F67F78FAF}"/>
    <dgm:cxn modelId="{3EB7DA59-32F9-4C06-A461-E489E3BAE628}" srcId="{17E6BB11-EE31-4F11-9345-D285B5A2D8B3}" destId="{CA5C32D4-148C-4E50-93F4-C0E155C6D312}" srcOrd="4" destOrd="0" parTransId="{2EB19A5E-D9BB-4CC0-800B-51A3FF56381C}" sibTransId="{959F65CA-5D0C-4DBC-AD84-8DBA6CB19693}"/>
    <dgm:cxn modelId="{B471FB84-9B8A-4CF4-94BD-9842DE4BC11C}" srcId="{963B7EF6-5714-4697-A839-CA384DCA14A3}" destId="{EEBC1684-9098-425A-9FE3-C00EF8E0EE38}" srcOrd="3" destOrd="0" parTransId="{FDC203F6-E4D2-4DB7-BAC8-6CED3686B9F8}" sibTransId="{A51678E9-7ADB-48FD-AEAF-58F4AE05ABC9}"/>
    <dgm:cxn modelId="{58BE1F85-76E8-469B-8313-FE4265CAAA90}" type="presOf" srcId="{CA5C32D4-148C-4E50-93F4-C0E155C6D312}" destId="{19CC74D5-0595-4D3C-8609-8684A10EFB2E}" srcOrd="0" destOrd="4" presId="urn:microsoft.com/office/officeart/2005/8/layout/hList1"/>
    <dgm:cxn modelId="{EE499887-F747-4736-B2B3-7A9D3839326C}" srcId="{17E6BB11-EE31-4F11-9345-D285B5A2D8B3}" destId="{1F6FE37B-F14E-446E-913D-40DC7F60ABCA}" srcOrd="0" destOrd="0" parTransId="{39D00B2D-966A-4BBE-8BA0-531296443D84}" sibTransId="{27DBE00E-1751-4165-95F4-0732AD862487}"/>
    <dgm:cxn modelId="{2A926689-9329-435D-B6EB-6FF36CE6A73A}" type="presOf" srcId="{3C5B7B2C-929B-4BBB-B689-2D7EF4DCE91D}" destId="{11D0C79E-0FA1-480F-93C1-43545400DC7F}" srcOrd="0" destOrd="3" presId="urn:microsoft.com/office/officeart/2005/8/layout/hList1"/>
    <dgm:cxn modelId="{76453E8B-7817-4CB2-B404-F4683E27C1D9}" srcId="{B1B84F39-7228-411E-8A33-9A809B885666}" destId="{68A5B6F7-D109-46EA-A1EF-3CECCD94F20B}" srcOrd="1" destOrd="0" parTransId="{06882270-BC96-4E72-99A8-1C1A1A69DF2E}" sibTransId="{15F2CA0F-C6F2-4DE6-8692-A890C413DDF8}"/>
    <dgm:cxn modelId="{1B508B8E-39FF-429F-A19B-730B29490E87}" srcId="{B78046EB-08F6-41DB-9EA4-9D7932789E0A}" destId="{17E6BB11-EE31-4F11-9345-D285B5A2D8B3}" srcOrd="3" destOrd="0" parTransId="{EFCE8B71-8C2F-44FB-8D40-1F7CE6E89E92}" sibTransId="{D6FCB982-9422-48B8-BD7A-33FC2935F138}"/>
    <dgm:cxn modelId="{5235839A-834C-4317-8CA4-ED4A3817CED3}" type="presOf" srcId="{B78046EB-08F6-41DB-9EA4-9D7932789E0A}" destId="{B0829DEE-601B-452E-99B4-6893494C8066}" srcOrd="0" destOrd="0" presId="urn:microsoft.com/office/officeart/2005/8/layout/hList1"/>
    <dgm:cxn modelId="{DCFD129C-E285-431F-93E2-E47CBD8CFC92}" srcId="{963B7EF6-5714-4697-A839-CA384DCA14A3}" destId="{DFD07EAB-50E2-4A72-91F0-8266EFB61307}" srcOrd="1" destOrd="0" parTransId="{1FAC5435-4B76-4C4B-84BF-07F58D35DE05}" sibTransId="{B4369026-D913-470B-825A-545BD87BDC26}"/>
    <dgm:cxn modelId="{DA33E79E-D8B0-4F2A-8454-54A2549FE0AC}" type="presOf" srcId="{3D78E0BB-893E-4031-90A8-EFC9510D3D1F}" destId="{19CC74D5-0595-4D3C-8609-8684A10EFB2E}" srcOrd="0" destOrd="1" presId="urn:microsoft.com/office/officeart/2005/8/layout/hList1"/>
    <dgm:cxn modelId="{3AFF4EA5-D520-4F05-A8E0-2D7653CD8E23}" type="presOf" srcId="{2747EBC3-2F58-4A51-9442-A20CED7E9C4E}" destId="{11D0C79E-0FA1-480F-93C1-43545400DC7F}" srcOrd="0" destOrd="1" presId="urn:microsoft.com/office/officeart/2005/8/layout/hList1"/>
    <dgm:cxn modelId="{76EB72A8-DDEC-4AD7-A32C-F5FAEBDE60C7}" srcId="{17E6BB11-EE31-4F11-9345-D285B5A2D8B3}" destId="{C42ECF5A-4587-4CF5-80F6-85DCBC6423E8}" srcOrd="3" destOrd="0" parTransId="{89D537C0-8E70-42AF-A5D9-714400F36C32}" sibTransId="{D897DC02-3725-4708-BC39-DE504B4A0C7E}"/>
    <dgm:cxn modelId="{CD20B9B1-AAB0-42EB-A641-1D162D8E5D63}" type="presOf" srcId="{1F6FE37B-F14E-446E-913D-40DC7F60ABCA}" destId="{19CC74D5-0595-4D3C-8609-8684A10EFB2E}" srcOrd="0" destOrd="0" presId="urn:microsoft.com/office/officeart/2005/8/layout/hList1"/>
    <dgm:cxn modelId="{99F4E9C2-08DF-4185-8A7C-3D79C343BB9D}" srcId="{B1B84F39-7228-411E-8A33-9A809B885666}" destId="{7031DE02-AEF9-44ED-A168-78EBA46CA3CE}" srcOrd="0" destOrd="0" parTransId="{655AB572-F6C7-4AC9-8E58-BBCFD5F2D5A0}" sibTransId="{07A31E9E-4013-46E3-B781-F911D9E03DB0}"/>
    <dgm:cxn modelId="{8A2A74C4-7382-4AA9-BDD4-70AB4427E27C}" type="presOf" srcId="{0642BD8F-88CD-4C01-B565-0AB9AE220B9A}" destId="{11D0C79E-0FA1-480F-93C1-43545400DC7F}" srcOrd="0" destOrd="0" presId="urn:microsoft.com/office/officeart/2005/8/layout/hList1"/>
    <dgm:cxn modelId="{EAC19FC5-6752-4878-B61E-0EBFFB426F07}" srcId="{17E6BB11-EE31-4F11-9345-D285B5A2D8B3}" destId="{2B874B09-0C1A-4326-A8A9-97A155EF4AD0}" srcOrd="5" destOrd="0" parTransId="{95C3BCA3-C4D3-4788-9177-CB9369DC6E6C}" sibTransId="{548C917C-24D4-4C8D-94A7-C87FF14EDB37}"/>
    <dgm:cxn modelId="{54E5CECD-321C-40C0-AED1-B3970404E316}" type="presOf" srcId="{DFD07EAB-50E2-4A72-91F0-8266EFB61307}" destId="{A52BB461-6862-47CD-95D3-93EAA07E71A3}" srcOrd="0" destOrd="1" presId="urn:microsoft.com/office/officeart/2005/8/layout/hList1"/>
    <dgm:cxn modelId="{BC765ACE-C020-4D79-A01B-7BF28E682CA0}" type="presOf" srcId="{C42ECF5A-4587-4CF5-80F6-85DCBC6423E8}" destId="{19CC74D5-0595-4D3C-8609-8684A10EFB2E}" srcOrd="0" destOrd="3" presId="urn:microsoft.com/office/officeart/2005/8/layout/hList1"/>
    <dgm:cxn modelId="{E89BFBDB-9B85-4D96-BFEE-B37B8066426B}" type="presOf" srcId="{963B7EF6-5714-4697-A839-CA384DCA14A3}" destId="{741AEC3B-75E5-4843-9DD2-8CF1D6637153}" srcOrd="0" destOrd="0" presId="urn:microsoft.com/office/officeart/2005/8/layout/hList1"/>
    <dgm:cxn modelId="{B8F101DF-61D3-477D-AB2B-4B1C9B2CF6CF}" type="presOf" srcId="{ED984313-FAD3-4ABD-B25E-4317F5AFAD93}" destId="{11D0C79E-0FA1-480F-93C1-43545400DC7F}" srcOrd="0" destOrd="2" presId="urn:microsoft.com/office/officeart/2005/8/layout/hList1"/>
    <dgm:cxn modelId="{8ACFDEE2-88E5-43B1-9724-ED4ACDD61E50}" type="presOf" srcId="{2B874B09-0C1A-4326-A8A9-97A155EF4AD0}" destId="{19CC74D5-0595-4D3C-8609-8684A10EFB2E}" srcOrd="0" destOrd="5" presId="urn:microsoft.com/office/officeart/2005/8/layout/hList1"/>
    <dgm:cxn modelId="{F0F835E4-68DB-40F3-BF25-F8B0FCAF96C2}" srcId="{17E6BB11-EE31-4F11-9345-D285B5A2D8B3}" destId="{CF54460A-E586-42CD-BBED-4E95CA43F888}" srcOrd="2" destOrd="0" parTransId="{EF2E9E82-62F5-4C71-83A2-551466A36F93}" sibTransId="{9421B69C-25D2-441A-936C-FC921D5294C9}"/>
    <dgm:cxn modelId="{B530D0E7-C191-42A7-952A-A486A31AD6F4}" type="presOf" srcId="{17E6BB11-EE31-4F11-9345-D285B5A2D8B3}" destId="{01FFF633-8B2C-475F-AC1C-117DCB4FE636}" srcOrd="0" destOrd="0" presId="urn:microsoft.com/office/officeart/2005/8/layout/hList1"/>
    <dgm:cxn modelId="{9B5268F8-D205-4612-9B0F-706F5C081EFA}" srcId="{C1D9AF03-1CCE-478E-ADB8-E16453E1CD29}" destId="{3C5B7B2C-929B-4BBB-B689-2D7EF4DCE91D}" srcOrd="3" destOrd="0" parTransId="{18692720-C805-4818-B6E5-559898CD73AA}" sibTransId="{85C1AC28-04B4-4257-91CF-1652C753E83D}"/>
    <dgm:cxn modelId="{0E7F77FA-5F4F-41D6-91CE-B8A115537EAE}" srcId="{B78046EB-08F6-41DB-9EA4-9D7932789E0A}" destId="{963B7EF6-5714-4697-A839-CA384DCA14A3}" srcOrd="0" destOrd="0" parTransId="{5EB91588-FF40-4985-9AAC-AD7A10576628}" sibTransId="{2ECBCF7C-0CAB-4AC5-B119-0E3641859BCD}"/>
    <dgm:cxn modelId="{A877377E-C987-4D1F-B031-B05740AB1D4F}" type="presParOf" srcId="{B0829DEE-601B-452E-99B4-6893494C8066}" destId="{13F3A5B7-0C8C-4BF2-BCEC-6BD5AA1969FE}" srcOrd="0" destOrd="0" presId="urn:microsoft.com/office/officeart/2005/8/layout/hList1"/>
    <dgm:cxn modelId="{B0B023B2-422E-422C-A43D-36EF21124613}" type="presParOf" srcId="{13F3A5B7-0C8C-4BF2-BCEC-6BD5AA1969FE}" destId="{741AEC3B-75E5-4843-9DD2-8CF1D6637153}" srcOrd="0" destOrd="0" presId="urn:microsoft.com/office/officeart/2005/8/layout/hList1"/>
    <dgm:cxn modelId="{C87A3774-6CC2-43F8-86BE-6EDA7BDFD18D}" type="presParOf" srcId="{13F3A5B7-0C8C-4BF2-BCEC-6BD5AA1969FE}" destId="{A52BB461-6862-47CD-95D3-93EAA07E71A3}" srcOrd="1" destOrd="0" presId="urn:microsoft.com/office/officeart/2005/8/layout/hList1"/>
    <dgm:cxn modelId="{5A1BD38B-6221-4F53-923B-7C5F0DB59A7D}" type="presParOf" srcId="{B0829DEE-601B-452E-99B4-6893494C8066}" destId="{8885FB15-8C32-4A2A-9655-EB4F7197D30D}" srcOrd="1" destOrd="0" presId="urn:microsoft.com/office/officeart/2005/8/layout/hList1"/>
    <dgm:cxn modelId="{85826DB2-CC23-4B6C-9A26-41E24A9E8D74}" type="presParOf" srcId="{B0829DEE-601B-452E-99B4-6893494C8066}" destId="{8EC80502-109E-401E-8EA1-1ACEEB4BE759}" srcOrd="2" destOrd="0" presId="urn:microsoft.com/office/officeart/2005/8/layout/hList1"/>
    <dgm:cxn modelId="{1D0D3E52-BFC2-423E-A40D-45F11098BF67}" type="presParOf" srcId="{8EC80502-109E-401E-8EA1-1ACEEB4BE759}" destId="{04E40669-231E-4B86-B590-94E375DFA943}" srcOrd="0" destOrd="0" presId="urn:microsoft.com/office/officeart/2005/8/layout/hList1"/>
    <dgm:cxn modelId="{32C06107-1067-44A0-A658-00E5BF30830F}" type="presParOf" srcId="{8EC80502-109E-401E-8EA1-1ACEEB4BE759}" destId="{11D0C79E-0FA1-480F-93C1-43545400DC7F}" srcOrd="1" destOrd="0" presId="urn:microsoft.com/office/officeart/2005/8/layout/hList1"/>
    <dgm:cxn modelId="{C13810C8-7267-4625-91CB-D6A1EA5DA3DE}" type="presParOf" srcId="{B0829DEE-601B-452E-99B4-6893494C8066}" destId="{DAA30042-C340-4EBB-BA59-D244FACDD0C2}" srcOrd="3" destOrd="0" presId="urn:microsoft.com/office/officeart/2005/8/layout/hList1"/>
    <dgm:cxn modelId="{0A2B44CC-A2FF-43DF-BB0C-1C984E93D9D0}" type="presParOf" srcId="{B0829DEE-601B-452E-99B4-6893494C8066}" destId="{936518DC-D410-4512-A219-6E28458FDD89}" srcOrd="4" destOrd="0" presId="urn:microsoft.com/office/officeart/2005/8/layout/hList1"/>
    <dgm:cxn modelId="{1BD15D91-824C-4F3F-AF7C-1209B820944E}" type="presParOf" srcId="{936518DC-D410-4512-A219-6E28458FDD89}" destId="{4A25437F-389E-4E25-9731-2E9AEA634D0A}" srcOrd="0" destOrd="0" presId="urn:microsoft.com/office/officeart/2005/8/layout/hList1"/>
    <dgm:cxn modelId="{3E704FD9-5374-43F9-BEAC-23DD7529C289}" type="presParOf" srcId="{936518DC-D410-4512-A219-6E28458FDD89}" destId="{165406FB-BED1-4825-9786-A809FB9EEEF3}" srcOrd="1" destOrd="0" presId="urn:microsoft.com/office/officeart/2005/8/layout/hList1"/>
    <dgm:cxn modelId="{13A30B84-599C-4E7A-A85F-053F706394D0}" type="presParOf" srcId="{B0829DEE-601B-452E-99B4-6893494C8066}" destId="{F0C7E15E-D3F7-4732-958C-D66388247A9A}" srcOrd="5" destOrd="0" presId="urn:microsoft.com/office/officeart/2005/8/layout/hList1"/>
    <dgm:cxn modelId="{639B2B37-1514-498C-BD5A-4899A106CFE1}" type="presParOf" srcId="{B0829DEE-601B-452E-99B4-6893494C8066}" destId="{2F49D929-FA90-4A72-850E-FCEE079DA8E7}" srcOrd="6" destOrd="0" presId="urn:microsoft.com/office/officeart/2005/8/layout/hList1"/>
    <dgm:cxn modelId="{A9B20A6B-5D64-4F88-B166-E3580766842F}" type="presParOf" srcId="{2F49D929-FA90-4A72-850E-FCEE079DA8E7}" destId="{01FFF633-8B2C-475F-AC1C-117DCB4FE636}" srcOrd="0" destOrd="0" presId="urn:microsoft.com/office/officeart/2005/8/layout/hList1"/>
    <dgm:cxn modelId="{7972FE79-BBFE-4686-B222-ACA8FEA86801}" type="presParOf" srcId="{2F49D929-FA90-4A72-850E-FCEE079DA8E7}" destId="{19CC74D5-0595-4D3C-8609-8684A10EFB2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78046EB-08F6-41DB-9EA4-9D7932789E0A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63B7EF6-5714-4697-A839-CA384DCA14A3}">
      <dgm:prSet phldrT="[Text]"/>
      <dgm:spPr/>
      <dgm:t>
        <a:bodyPr/>
        <a:lstStyle/>
        <a:p>
          <a:r>
            <a:rPr lang="en-GB" dirty="0"/>
            <a:t>Patient seen in ED</a:t>
          </a:r>
        </a:p>
      </dgm:t>
    </dgm:pt>
    <dgm:pt modelId="{5EB91588-FF40-4985-9AAC-AD7A10576628}" type="parTrans" cxnId="{0E7F77FA-5F4F-41D6-91CE-B8A115537EAE}">
      <dgm:prSet/>
      <dgm:spPr/>
      <dgm:t>
        <a:bodyPr/>
        <a:lstStyle/>
        <a:p>
          <a:endParaRPr lang="en-GB"/>
        </a:p>
      </dgm:t>
    </dgm:pt>
    <dgm:pt modelId="{2ECBCF7C-0CAB-4AC5-B119-0E3641859BCD}" type="sibTrans" cxnId="{0E7F77FA-5F4F-41D6-91CE-B8A115537EAE}">
      <dgm:prSet/>
      <dgm:spPr/>
      <dgm:t>
        <a:bodyPr/>
        <a:lstStyle/>
        <a:p>
          <a:endParaRPr lang="en-GB"/>
        </a:p>
      </dgm:t>
    </dgm:pt>
    <dgm:pt modelId="{B500739A-4DEC-4AAF-9680-EE6C01363EDC}">
      <dgm:prSet phldrT="[Text]"/>
      <dgm:spPr/>
      <dgm:t>
        <a:bodyPr/>
        <a:lstStyle/>
        <a:p>
          <a:r>
            <a:rPr lang="en-GB" dirty="0"/>
            <a:t>Booking in</a:t>
          </a:r>
        </a:p>
      </dgm:t>
    </dgm:pt>
    <dgm:pt modelId="{6B9679EC-E613-4C98-A544-692261B436A2}" type="parTrans" cxnId="{5D2DEB17-ECDA-4A0D-94BD-2DB76757399C}">
      <dgm:prSet/>
      <dgm:spPr/>
      <dgm:t>
        <a:bodyPr/>
        <a:lstStyle/>
        <a:p>
          <a:endParaRPr lang="en-GB"/>
        </a:p>
      </dgm:t>
    </dgm:pt>
    <dgm:pt modelId="{A2B483AA-DE78-4CDF-B517-EBC5DB212CB9}" type="sibTrans" cxnId="{5D2DEB17-ECDA-4A0D-94BD-2DB76757399C}">
      <dgm:prSet/>
      <dgm:spPr/>
      <dgm:t>
        <a:bodyPr/>
        <a:lstStyle/>
        <a:p>
          <a:endParaRPr lang="en-GB"/>
        </a:p>
      </dgm:t>
    </dgm:pt>
    <dgm:pt modelId="{17E6BB11-EE31-4F11-9345-D285B5A2D8B3}">
      <dgm:prSet phldrT="[Text]"/>
      <dgm:spPr/>
      <dgm:t>
        <a:bodyPr/>
        <a:lstStyle/>
        <a:p>
          <a:r>
            <a:rPr lang="en-GB" dirty="0"/>
            <a:t>In-patient care</a:t>
          </a:r>
        </a:p>
      </dgm:t>
    </dgm:pt>
    <dgm:pt modelId="{EFCE8B71-8C2F-44FB-8D40-1F7CE6E89E92}" type="parTrans" cxnId="{1B508B8E-39FF-429F-A19B-730B29490E87}">
      <dgm:prSet/>
      <dgm:spPr/>
      <dgm:t>
        <a:bodyPr/>
        <a:lstStyle/>
        <a:p>
          <a:endParaRPr lang="en-GB"/>
        </a:p>
      </dgm:t>
    </dgm:pt>
    <dgm:pt modelId="{D6FCB982-9422-48B8-BD7A-33FC2935F138}" type="sibTrans" cxnId="{1B508B8E-39FF-429F-A19B-730B29490E87}">
      <dgm:prSet/>
      <dgm:spPr/>
      <dgm:t>
        <a:bodyPr/>
        <a:lstStyle/>
        <a:p>
          <a:endParaRPr lang="en-GB"/>
        </a:p>
      </dgm:t>
    </dgm:pt>
    <dgm:pt modelId="{2B874B09-0C1A-4326-A8A9-97A155EF4AD0}">
      <dgm:prSet phldrT="[Text]"/>
      <dgm:spPr/>
      <dgm:t>
        <a:bodyPr/>
        <a:lstStyle/>
        <a:p>
          <a:r>
            <a:rPr lang="en-GB" dirty="0"/>
            <a:t>Electronic discharge</a:t>
          </a:r>
        </a:p>
      </dgm:t>
    </dgm:pt>
    <dgm:pt modelId="{95C3BCA3-C4D3-4788-9177-CB9369DC6E6C}" type="parTrans" cxnId="{EAC19FC5-6752-4878-B61E-0EBFFB426F07}">
      <dgm:prSet/>
      <dgm:spPr/>
      <dgm:t>
        <a:bodyPr/>
        <a:lstStyle/>
        <a:p>
          <a:endParaRPr lang="en-GB"/>
        </a:p>
      </dgm:t>
    </dgm:pt>
    <dgm:pt modelId="{548C917C-24D4-4C8D-94A7-C87FF14EDB37}" type="sibTrans" cxnId="{EAC19FC5-6752-4878-B61E-0EBFFB426F07}">
      <dgm:prSet/>
      <dgm:spPr/>
      <dgm:t>
        <a:bodyPr/>
        <a:lstStyle/>
        <a:p>
          <a:endParaRPr lang="en-GB"/>
        </a:p>
      </dgm:t>
    </dgm:pt>
    <dgm:pt modelId="{1F6FE37B-F14E-446E-913D-40DC7F60ABCA}">
      <dgm:prSet phldrT="[Text]"/>
      <dgm:spPr/>
      <dgm:t>
        <a:bodyPr/>
        <a:lstStyle/>
        <a:p>
          <a:r>
            <a:rPr lang="en-GB" dirty="0"/>
            <a:t>Paper medical Notes</a:t>
          </a:r>
        </a:p>
      </dgm:t>
    </dgm:pt>
    <dgm:pt modelId="{39D00B2D-966A-4BBE-8BA0-531296443D84}" type="parTrans" cxnId="{EE499887-F747-4736-B2B3-7A9D3839326C}">
      <dgm:prSet/>
      <dgm:spPr/>
      <dgm:t>
        <a:bodyPr/>
        <a:lstStyle/>
        <a:p>
          <a:endParaRPr lang="en-GB"/>
        </a:p>
      </dgm:t>
    </dgm:pt>
    <dgm:pt modelId="{27DBE00E-1751-4165-95F4-0732AD862487}" type="sibTrans" cxnId="{EE499887-F747-4736-B2B3-7A9D3839326C}">
      <dgm:prSet/>
      <dgm:spPr/>
      <dgm:t>
        <a:bodyPr/>
        <a:lstStyle/>
        <a:p>
          <a:endParaRPr lang="en-GB"/>
        </a:p>
      </dgm:t>
    </dgm:pt>
    <dgm:pt modelId="{C1D9AF03-1CCE-478E-ADB8-E16453E1CD29}">
      <dgm:prSet phldrT="[Text]"/>
      <dgm:spPr/>
      <dgm:t>
        <a:bodyPr/>
        <a:lstStyle/>
        <a:p>
          <a:r>
            <a:rPr lang="en-GB" dirty="0"/>
            <a:t>Waiting admission</a:t>
          </a:r>
        </a:p>
      </dgm:t>
    </dgm:pt>
    <dgm:pt modelId="{597BC69B-F91C-4128-A13D-049E60A88769}" type="parTrans" cxnId="{8917FA56-AF73-4307-B24D-8F7424469900}">
      <dgm:prSet/>
      <dgm:spPr/>
      <dgm:t>
        <a:bodyPr/>
        <a:lstStyle/>
        <a:p>
          <a:endParaRPr lang="en-GB"/>
        </a:p>
      </dgm:t>
    </dgm:pt>
    <dgm:pt modelId="{58B55479-879C-406B-B7A3-AF2F67F78FAF}" type="sibTrans" cxnId="{8917FA56-AF73-4307-B24D-8F7424469900}">
      <dgm:prSet/>
      <dgm:spPr/>
      <dgm:t>
        <a:bodyPr/>
        <a:lstStyle/>
        <a:p>
          <a:endParaRPr lang="en-GB"/>
        </a:p>
      </dgm:t>
    </dgm:pt>
    <dgm:pt modelId="{DFD07EAB-50E2-4A72-91F0-8266EFB61307}">
      <dgm:prSet phldrT="[Text]"/>
      <dgm:spPr/>
      <dgm:t>
        <a:bodyPr/>
        <a:lstStyle/>
        <a:p>
          <a:r>
            <a:rPr lang="en-GB" dirty="0"/>
            <a:t>Paper “Cas Card”</a:t>
          </a:r>
        </a:p>
      </dgm:t>
    </dgm:pt>
    <dgm:pt modelId="{1FAC5435-4B76-4C4B-84BF-07F58D35DE05}" type="parTrans" cxnId="{DCFD129C-E285-431F-93E2-E47CBD8CFC92}">
      <dgm:prSet/>
      <dgm:spPr/>
      <dgm:t>
        <a:bodyPr/>
        <a:lstStyle/>
        <a:p>
          <a:endParaRPr lang="en-GB"/>
        </a:p>
      </dgm:t>
    </dgm:pt>
    <dgm:pt modelId="{B4369026-D913-470B-825A-545BD87BDC26}" type="sibTrans" cxnId="{DCFD129C-E285-431F-93E2-E47CBD8CFC92}">
      <dgm:prSet/>
      <dgm:spPr/>
      <dgm:t>
        <a:bodyPr/>
        <a:lstStyle/>
        <a:p>
          <a:endParaRPr lang="en-GB"/>
        </a:p>
      </dgm:t>
    </dgm:pt>
    <dgm:pt modelId="{0642BD8F-88CD-4C01-B565-0AB9AE220B9A}">
      <dgm:prSet phldrT="[Text]"/>
      <dgm:spPr/>
      <dgm:t>
        <a:bodyPr/>
        <a:lstStyle/>
        <a:p>
          <a:r>
            <a:rPr lang="en-GB" dirty="0"/>
            <a:t>Paper records in ED</a:t>
          </a:r>
        </a:p>
      </dgm:t>
    </dgm:pt>
    <dgm:pt modelId="{752053B4-4F01-42A7-B971-511C4C8929EC}" type="parTrans" cxnId="{507B1407-9073-40EF-B09F-82C488C91C54}">
      <dgm:prSet/>
      <dgm:spPr/>
      <dgm:t>
        <a:bodyPr/>
        <a:lstStyle/>
        <a:p>
          <a:endParaRPr lang="en-GB"/>
        </a:p>
      </dgm:t>
    </dgm:pt>
    <dgm:pt modelId="{8BD22578-B5F1-4F5B-9014-85F5671C0796}" type="sibTrans" cxnId="{507B1407-9073-40EF-B09F-82C488C91C54}">
      <dgm:prSet/>
      <dgm:spPr/>
      <dgm:t>
        <a:bodyPr/>
        <a:lstStyle/>
        <a:p>
          <a:endParaRPr lang="en-GB"/>
        </a:p>
      </dgm:t>
    </dgm:pt>
    <dgm:pt modelId="{C42ECF5A-4587-4CF5-80F6-85DCBC6423E8}">
      <dgm:prSet phldrT="[Text]"/>
      <dgm:spPr/>
      <dgm:t>
        <a:bodyPr/>
        <a:lstStyle/>
        <a:p>
          <a:r>
            <a:rPr lang="en-GB" dirty="0"/>
            <a:t>Electronic prescription</a:t>
          </a:r>
        </a:p>
      </dgm:t>
    </dgm:pt>
    <dgm:pt modelId="{89D537C0-8E70-42AF-A5D9-714400F36C32}" type="parTrans" cxnId="{76EB72A8-DDEC-4AD7-A32C-F5FAEBDE60C7}">
      <dgm:prSet/>
      <dgm:spPr/>
      <dgm:t>
        <a:bodyPr/>
        <a:lstStyle/>
        <a:p>
          <a:endParaRPr lang="en-GB"/>
        </a:p>
      </dgm:t>
    </dgm:pt>
    <dgm:pt modelId="{D897DC02-3725-4708-BC39-DE504B4A0C7E}" type="sibTrans" cxnId="{76EB72A8-DDEC-4AD7-A32C-F5FAEBDE60C7}">
      <dgm:prSet/>
      <dgm:spPr/>
      <dgm:t>
        <a:bodyPr/>
        <a:lstStyle/>
        <a:p>
          <a:endParaRPr lang="en-GB"/>
        </a:p>
      </dgm:t>
    </dgm:pt>
    <dgm:pt modelId="{CF54460A-E586-42CD-BBED-4E95CA43F888}">
      <dgm:prSet phldrT="[Text]"/>
      <dgm:spPr/>
      <dgm:t>
        <a:bodyPr/>
        <a:lstStyle/>
        <a:p>
          <a:r>
            <a:rPr lang="en-GB" dirty="0"/>
            <a:t>Nursing care Record</a:t>
          </a:r>
        </a:p>
      </dgm:t>
    </dgm:pt>
    <dgm:pt modelId="{EF2E9E82-62F5-4C71-83A2-551466A36F93}" type="parTrans" cxnId="{F0F835E4-68DB-40F3-BF25-F8B0FCAF96C2}">
      <dgm:prSet/>
      <dgm:spPr/>
      <dgm:t>
        <a:bodyPr/>
        <a:lstStyle/>
        <a:p>
          <a:endParaRPr lang="en-GB"/>
        </a:p>
      </dgm:t>
    </dgm:pt>
    <dgm:pt modelId="{9421B69C-25D2-441A-936C-FC921D5294C9}" type="sibTrans" cxnId="{F0F835E4-68DB-40F3-BF25-F8B0FCAF96C2}">
      <dgm:prSet/>
      <dgm:spPr/>
      <dgm:t>
        <a:bodyPr/>
        <a:lstStyle/>
        <a:p>
          <a:endParaRPr lang="en-GB"/>
        </a:p>
      </dgm:t>
    </dgm:pt>
    <dgm:pt modelId="{3D78E0BB-893E-4031-90A8-EFC9510D3D1F}">
      <dgm:prSet phldrT="[Text]"/>
      <dgm:spPr/>
      <dgm:t>
        <a:bodyPr/>
        <a:lstStyle/>
        <a:p>
          <a:r>
            <a:rPr lang="en-GB" dirty="0"/>
            <a:t>Signal</a:t>
          </a:r>
        </a:p>
      </dgm:t>
    </dgm:pt>
    <dgm:pt modelId="{CD48DD50-D915-4E3B-B561-33E56A42F7C4}" type="parTrans" cxnId="{76537972-FA8D-4D0C-BCE8-E7FA626CA7CD}">
      <dgm:prSet/>
      <dgm:spPr/>
      <dgm:t>
        <a:bodyPr/>
        <a:lstStyle/>
        <a:p>
          <a:endParaRPr lang="en-GB"/>
        </a:p>
      </dgm:t>
    </dgm:pt>
    <dgm:pt modelId="{5CE04BA4-C435-4B9E-B698-500A6BCB31C4}" type="sibTrans" cxnId="{76537972-FA8D-4D0C-BCE8-E7FA626CA7CD}">
      <dgm:prSet/>
      <dgm:spPr/>
      <dgm:t>
        <a:bodyPr/>
        <a:lstStyle/>
        <a:p>
          <a:endParaRPr lang="en-GB"/>
        </a:p>
      </dgm:t>
    </dgm:pt>
    <dgm:pt modelId="{1DE254CF-E4EF-4E02-BE19-90D43A89B0AB}">
      <dgm:prSet phldrT="[Text]"/>
      <dgm:spPr/>
      <dgm:t>
        <a:bodyPr/>
        <a:lstStyle/>
        <a:p>
          <a:r>
            <a:rPr lang="en-GB" dirty="0"/>
            <a:t>Paper triage</a:t>
          </a:r>
        </a:p>
      </dgm:t>
    </dgm:pt>
    <dgm:pt modelId="{F5904E64-FFB2-420A-B453-06CDB7D03151}" type="parTrans" cxnId="{6B70D974-EB4D-446D-8910-AB1B115AFD64}">
      <dgm:prSet/>
      <dgm:spPr/>
      <dgm:t>
        <a:bodyPr/>
        <a:lstStyle/>
        <a:p>
          <a:endParaRPr lang="en-GB"/>
        </a:p>
      </dgm:t>
    </dgm:pt>
    <dgm:pt modelId="{2F066D77-ECFE-429A-94C1-D5C34B5195BA}" type="sibTrans" cxnId="{6B70D974-EB4D-446D-8910-AB1B115AFD64}">
      <dgm:prSet/>
      <dgm:spPr/>
      <dgm:t>
        <a:bodyPr/>
        <a:lstStyle/>
        <a:p>
          <a:endParaRPr lang="en-GB"/>
        </a:p>
      </dgm:t>
    </dgm:pt>
    <dgm:pt modelId="{00679938-1339-440C-8291-5016424815DD}">
      <dgm:prSet phldrT="[Text]"/>
      <dgm:spPr/>
      <dgm:t>
        <a:bodyPr/>
        <a:lstStyle/>
        <a:p>
          <a:r>
            <a:rPr lang="en-GB" dirty="0"/>
            <a:t>Referral &amp; decision to admit</a:t>
          </a:r>
        </a:p>
      </dgm:t>
    </dgm:pt>
    <dgm:pt modelId="{8F68E079-9404-4E4E-83D0-B466009F6D08}" type="parTrans" cxnId="{F2822FE7-A36C-404F-9AA7-DBEA65A56808}">
      <dgm:prSet/>
      <dgm:spPr/>
      <dgm:t>
        <a:bodyPr/>
        <a:lstStyle/>
        <a:p>
          <a:endParaRPr lang="en-GB"/>
        </a:p>
      </dgm:t>
    </dgm:pt>
    <dgm:pt modelId="{5544622D-1C5C-4488-A32B-18FF4F41B846}" type="sibTrans" cxnId="{F2822FE7-A36C-404F-9AA7-DBEA65A56808}">
      <dgm:prSet/>
      <dgm:spPr/>
      <dgm:t>
        <a:bodyPr/>
        <a:lstStyle/>
        <a:p>
          <a:endParaRPr lang="en-GB"/>
        </a:p>
      </dgm:t>
    </dgm:pt>
    <dgm:pt modelId="{5C68D8F1-8F4A-438D-B53A-0172D066B767}">
      <dgm:prSet phldrT="[Text]"/>
      <dgm:spPr/>
      <dgm:t>
        <a:bodyPr/>
        <a:lstStyle/>
        <a:p>
          <a:r>
            <a:rPr lang="en-GB" dirty="0"/>
            <a:t>Tests requested</a:t>
          </a:r>
        </a:p>
      </dgm:t>
    </dgm:pt>
    <dgm:pt modelId="{C8D63AF7-0F72-483C-9DA1-2A5321BDFE3C}" type="parTrans" cxnId="{7C922F01-3B85-4D5B-BB1D-5A78C2D6BB20}">
      <dgm:prSet/>
      <dgm:spPr/>
      <dgm:t>
        <a:bodyPr/>
        <a:lstStyle/>
        <a:p>
          <a:endParaRPr lang="en-GB"/>
        </a:p>
      </dgm:t>
    </dgm:pt>
    <dgm:pt modelId="{743FD990-114D-4A6E-98F7-87B8A16A9476}" type="sibTrans" cxnId="{7C922F01-3B85-4D5B-BB1D-5A78C2D6BB20}">
      <dgm:prSet/>
      <dgm:spPr/>
      <dgm:t>
        <a:bodyPr/>
        <a:lstStyle/>
        <a:p>
          <a:endParaRPr lang="en-GB"/>
        </a:p>
      </dgm:t>
    </dgm:pt>
    <dgm:pt modelId="{345F6386-E7EF-45CC-9AA5-0C3B910B8437}">
      <dgm:prSet phldrT="[Text]"/>
      <dgm:spPr/>
      <dgm:t>
        <a:bodyPr/>
        <a:lstStyle/>
        <a:p>
          <a:r>
            <a:rPr lang="en-GB" dirty="0"/>
            <a:t>ED documents scanned</a:t>
          </a:r>
        </a:p>
      </dgm:t>
    </dgm:pt>
    <dgm:pt modelId="{A9BF6A15-06BA-403B-9F9B-7D980E767046}" type="parTrans" cxnId="{DF44D95E-09D0-4E90-A592-2BF18702C8C1}">
      <dgm:prSet/>
      <dgm:spPr/>
      <dgm:t>
        <a:bodyPr/>
        <a:lstStyle/>
        <a:p>
          <a:endParaRPr lang="en-GB"/>
        </a:p>
      </dgm:t>
    </dgm:pt>
    <dgm:pt modelId="{8B31BF32-48A0-4781-BDBE-70F2DABDA5CE}" type="sibTrans" cxnId="{DF44D95E-09D0-4E90-A592-2BF18702C8C1}">
      <dgm:prSet/>
      <dgm:spPr/>
      <dgm:t>
        <a:bodyPr/>
        <a:lstStyle/>
        <a:p>
          <a:endParaRPr lang="en-GB"/>
        </a:p>
      </dgm:t>
    </dgm:pt>
    <dgm:pt modelId="{B0829DEE-601B-452E-99B4-6893494C8066}" type="pres">
      <dgm:prSet presAssocID="{B78046EB-08F6-41DB-9EA4-9D7932789E0A}" presName="Name0" presStyleCnt="0">
        <dgm:presLayoutVars>
          <dgm:dir/>
          <dgm:animLvl val="lvl"/>
          <dgm:resizeHandles val="exact"/>
        </dgm:presLayoutVars>
      </dgm:prSet>
      <dgm:spPr/>
    </dgm:pt>
    <dgm:pt modelId="{13F3A5B7-0C8C-4BF2-BCEC-6BD5AA1969FE}" type="pres">
      <dgm:prSet presAssocID="{963B7EF6-5714-4697-A839-CA384DCA14A3}" presName="composite" presStyleCnt="0"/>
      <dgm:spPr/>
    </dgm:pt>
    <dgm:pt modelId="{741AEC3B-75E5-4843-9DD2-8CF1D6637153}" type="pres">
      <dgm:prSet presAssocID="{963B7EF6-5714-4697-A839-CA384DCA14A3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A52BB461-6862-47CD-95D3-93EAA07E71A3}" type="pres">
      <dgm:prSet presAssocID="{963B7EF6-5714-4697-A839-CA384DCA14A3}" presName="desTx" presStyleLbl="alignAccFollowNode1" presStyleIdx="0" presStyleCnt="3" custLinFactNeighborX="-57121" custLinFactNeighborY="-656">
        <dgm:presLayoutVars>
          <dgm:bulletEnabled val="1"/>
        </dgm:presLayoutVars>
      </dgm:prSet>
      <dgm:spPr/>
    </dgm:pt>
    <dgm:pt modelId="{8885FB15-8C32-4A2A-9655-EB4F7197D30D}" type="pres">
      <dgm:prSet presAssocID="{2ECBCF7C-0CAB-4AC5-B119-0E3641859BCD}" presName="space" presStyleCnt="0"/>
      <dgm:spPr/>
    </dgm:pt>
    <dgm:pt modelId="{8EC80502-109E-401E-8EA1-1ACEEB4BE759}" type="pres">
      <dgm:prSet presAssocID="{C1D9AF03-1CCE-478E-ADB8-E16453E1CD29}" presName="composite" presStyleCnt="0"/>
      <dgm:spPr/>
    </dgm:pt>
    <dgm:pt modelId="{04E40669-231E-4B86-B590-94E375DFA943}" type="pres">
      <dgm:prSet presAssocID="{C1D9AF03-1CCE-478E-ADB8-E16453E1CD29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11D0C79E-0FA1-480F-93C1-43545400DC7F}" type="pres">
      <dgm:prSet presAssocID="{C1D9AF03-1CCE-478E-ADB8-E16453E1CD29}" presName="desTx" presStyleLbl="alignAccFollowNode1" presStyleIdx="1" presStyleCnt="3">
        <dgm:presLayoutVars>
          <dgm:bulletEnabled val="1"/>
        </dgm:presLayoutVars>
      </dgm:prSet>
      <dgm:spPr/>
    </dgm:pt>
    <dgm:pt modelId="{DAA30042-C340-4EBB-BA59-D244FACDD0C2}" type="pres">
      <dgm:prSet presAssocID="{58B55479-879C-406B-B7A3-AF2F67F78FAF}" presName="space" presStyleCnt="0"/>
      <dgm:spPr/>
    </dgm:pt>
    <dgm:pt modelId="{2F49D929-FA90-4A72-850E-FCEE079DA8E7}" type="pres">
      <dgm:prSet presAssocID="{17E6BB11-EE31-4F11-9345-D285B5A2D8B3}" presName="composite" presStyleCnt="0"/>
      <dgm:spPr/>
    </dgm:pt>
    <dgm:pt modelId="{01FFF633-8B2C-475F-AC1C-117DCB4FE636}" type="pres">
      <dgm:prSet presAssocID="{17E6BB11-EE31-4F11-9345-D285B5A2D8B3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19CC74D5-0595-4D3C-8609-8684A10EFB2E}" type="pres">
      <dgm:prSet presAssocID="{17E6BB11-EE31-4F11-9345-D285B5A2D8B3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7C922F01-3B85-4D5B-BB1D-5A78C2D6BB20}" srcId="{963B7EF6-5714-4697-A839-CA384DCA14A3}" destId="{5C68D8F1-8F4A-438D-B53A-0172D066B767}" srcOrd="3" destOrd="0" parTransId="{C8D63AF7-0F72-483C-9DA1-2A5321BDFE3C}" sibTransId="{743FD990-114D-4A6E-98F7-87B8A16A9476}"/>
    <dgm:cxn modelId="{507B1407-9073-40EF-B09F-82C488C91C54}" srcId="{C1D9AF03-1CCE-478E-ADB8-E16453E1CD29}" destId="{0642BD8F-88CD-4C01-B565-0AB9AE220B9A}" srcOrd="0" destOrd="0" parTransId="{752053B4-4F01-42A7-B971-511C4C8929EC}" sibTransId="{8BD22578-B5F1-4F5B-9014-85F5671C0796}"/>
    <dgm:cxn modelId="{5D2DEB17-ECDA-4A0D-94BD-2DB76757399C}" srcId="{963B7EF6-5714-4697-A839-CA384DCA14A3}" destId="{B500739A-4DEC-4AAF-9680-EE6C01363EDC}" srcOrd="0" destOrd="0" parTransId="{6B9679EC-E613-4C98-A544-692261B436A2}" sibTransId="{A2B483AA-DE78-4CDF-B517-EBC5DB212CB9}"/>
    <dgm:cxn modelId="{7682E332-519B-422F-8085-9695FDBE1087}" type="presOf" srcId="{B500739A-4DEC-4AAF-9680-EE6C01363EDC}" destId="{A52BB461-6862-47CD-95D3-93EAA07E71A3}" srcOrd="0" destOrd="0" presId="urn:microsoft.com/office/officeart/2005/8/layout/hList1"/>
    <dgm:cxn modelId="{DF44D95E-09D0-4E90-A592-2BF18702C8C1}" srcId="{C1D9AF03-1CCE-478E-ADB8-E16453E1CD29}" destId="{345F6386-E7EF-45CC-9AA5-0C3B910B8437}" srcOrd="1" destOrd="0" parTransId="{A9BF6A15-06BA-403B-9F9B-7D980E767046}" sibTransId="{8B31BF32-48A0-4781-BDBE-70F2DABDA5CE}"/>
    <dgm:cxn modelId="{9DC37761-69CA-4601-BECC-8828E4F146D0}" type="presOf" srcId="{1DE254CF-E4EF-4E02-BE19-90D43A89B0AB}" destId="{A52BB461-6862-47CD-95D3-93EAA07E71A3}" srcOrd="0" destOrd="1" presId="urn:microsoft.com/office/officeart/2005/8/layout/hList1"/>
    <dgm:cxn modelId="{6BA57F66-74F2-4075-A549-8246735E51EB}" type="presOf" srcId="{C1D9AF03-1CCE-478E-ADB8-E16453E1CD29}" destId="{04E40669-231E-4B86-B590-94E375DFA943}" srcOrd="0" destOrd="0" presId="urn:microsoft.com/office/officeart/2005/8/layout/hList1"/>
    <dgm:cxn modelId="{722DE871-B5C0-46E4-9F9B-22939490B3B8}" type="presOf" srcId="{CF54460A-E586-42CD-BBED-4E95CA43F888}" destId="{19CC74D5-0595-4D3C-8609-8684A10EFB2E}" srcOrd="0" destOrd="2" presId="urn:microsoft.com/office/officeart/2005/8/layout/hList1"/>
    <dgm:cxn modelId="{76537972-FA8D-4D0C-BCE8-E7FA626CA7CD}" srcId="{17E6BB11-EE31-4F11-9345-D285B5A2D8B3}" destId="{3D78E0BB-893E-4031-90A8-EFC9510D3D1F}" srcOrd="1" destOrd="0" parTransId="{CD48DD50-D915-4E3B-B561-33E56A42F7C4}" sibTransId="{5CE04BA4-C435-4B9E-B698-500A6BCB31C4}"/>
    <dgm:cxn modelId="{6B70D974-EB4D-446D-8910-AB1B115AFD64}" srcId="{963B7EF6-5714-4697-A839-CA384DCA14A3}" destId="{1DE254CF-E4EF-4E02-BE19-90D43A89B0AB}" srcOrd="1" destOrd="0" parTransId="{F5904E64-FFB2-420A-B453-06CDB7D03151}" sibTransId="{2F066D77-ECFE-429A-94C1-D5C34B5195BA}"/>
    <dgm:cxn modelId="{8917FA56-AF73-4307-B24D-8F7424469900}" srcId="{B78046EB-08F6-41DB-9EA4-9D7932789E0A}" destId="{C1D9AF03-1CCE-478E-ADB8-E16453E1CD29}" srcOrd="1" destOrd="0" parTransId="{597BC69B-F91C-4128-A13D-049E60A88769}" sibTransId="{58B55479-879C-406B-B7A3-AF2F67F78FAF}"/>
    <dgm:cxn modelId="{EE499887-F747-4736-B2B3-7A9D3839326C}" srcId="{17E6BB11-EE31-4F11-9345-D285B5A2D8B3}" destId="{1F6FE37B-F14E-446E-913D-40DC7F60ABCA}" srcOrd="0" destOrd="0" parTransId="{39D00B2D-966A-4BBE-8BA0-531296443D84}" sibTransId="{27DBE00E-1751-4165-95F4-0732AD862487}"/>
    <dgm:cxn modelId="{1B508B8E-39FF-429F-A19B-730B29490E87}" srcId="{B78046EB-08F6-41DB-9EA4-9D7932789E0A}" destId="{17E6BB11-EE31-4F11-9345-D285B5A2D8B3}" srcOrd="2" destOrd="0" parTransId="{EFCE8B71-8C2F-44FB-8D40-1F7CE6E89E92}" sibTransId="{D6FCB982-9422-48B8-BD7A-33FC2935F138}"/>
    <dgm:cxn modelId="{81030F93-E492-4240-ADE9-4E9314F0266A}" type="presOf" srcId="{345F6386-E7EF-45CC-9AA5-0C3B910B8437}" destId="{11D0C79E-0FA1-480F-93C1-43545400DC7F}" srcOrd="0" destOrd="1" presId="urn:microsoft.com/office/officeart/2005/8/layout/hList1"/>
    <dgm:cxn modelId="{5235839A-834C-4317-8CA4-ED4A3817CED3}" type="presOf" srcId="{B78046EB-08F6-41DB-9EA4-9D7932789E0A}" destId="{B0829DEE-601B-452E-99B4-6893494C8066}" srcOrd="0" destOrd="0" presId="urn:microsoft.com/office/officeart/2005/8/layout/hList1"/>
    <dgm:cxn modelId="{DCFD129C-E285-431F-93E2-E47CBD8CFC92}" srcId="{963B7EF6-5714-4697-A839-CA384DCA14A3}" destId="{DFD07EAB-50E2-4A72-91F0-8266EFB61307}" srcOrd="2" destOrd="0" parTransId="{1FAC5435-4B76-4C4B-84BF-07F58D35DE05}" sibTransId="{B4369026-D913-470B-825A-545BD87BDC26}"/>
    <dgm:cxn modelId="{DA33E79E-D8B0-4F2A-8454-54A2549FE0AC}" type="presOf" srcId="{3D78E0BB-893E-4031-90A8-EFC9510D3D1F}" destId="{19CC74D5-0595-4D3C-8609-8684A10EFB2E}" srcOrd="0" destOrd="1" presId="urn:microsoft.com/office/officeart/2005/8/layout/hList1"/>
    <dgm:cxn modelId="{76EB72A8-DDEC-4AD7-A32C-F5FAEBDE60C7}" srcId="{17E6BB11-EE31-4F11-9345-D285B5A2D8B3}" destId="{C42ECF5A-4587-4CF5-80F6-85DCBC6423E8}" srcOrd="3" destOrd="0" parTransId="{89D537C0-8E70-42AF-A5D9-714400F36C32}" sibTransId="{D897DC02-3725-4708-BC39-DE504B4A0C7E}"/>
    <dgm:cxn modelId="{CD20B9B1-AAB0-42EB-A641-1D162D8E5D63}" type="presOf" srcId="{1F6FE37B-F14E-446E-913D-40DC7F60ABCA}" destId="{19CC74D5-0595-4D3C-8609-8684A10EFB2E}" srcOrd="0" destOrd="0" presId="urn:microsoft.com/office/officeart/2005/8/layout/hList1"/>
    <dgm:cxn modelId="{8A2A74C4-7382-4AA9-BDD4-70AB4427E27C}" type="presOf" srcId="{0642BD8F-88CD-4C01-B565-0AB9AE220B9A}" destId="{11D0C79E-0FA1-480F-93C1-43545400DC7F}" srcOrd="0" destOrd="0" presId="urn:microsoft.com/office/officeart/2005/8/layout/hList1"/>
    <dgm:cxn modelId="{EAC19FC5-6752-4878-B61E-0EBFFB426F07}" srcId="{17E6BB11-EE31-4F11-9345-D285B5A2D8B3}" destId="{2B874B09-0C1A-4326-A8A9-97A155EF4AD0}" srcOrd="4" destOrd="0" parTransId="{95C3BCA3-C4D3-4788-9177-CB9369DC6E6C}" sibTransId="{548C917C-24D4-4C8D-94A7-C87FF14EDB37}"/>
    <dgm:cxn modelId="{C9C5A3C9-5B96-4335-87D0-DBA3DC0B9205}" type="presOf" srcId="{5C68D8F1-8F4A-438D-B53A-0172D066B767}" destId="{A52BB461-6862-47CD-95D3-93EAA07E71A3}" srcOrd="0" destOrd="3" presId="urn:microsoft.com/office/officeart/2005/8/layout/hList1"/>
    <dgm:cxn modelId="{54E5CECD-321C-40C0-AED1-B3970404E316}" type="presOf" srcId="{DFD07EAB-50E2-4A72-91F0-8266EFB61307}" destId="{A52BB461-6862-47CD-95D3-93EAA07E71A3}" srcOrd="0" destOrd="2" presId="urn:microsoft.com/office/officeart/2005/8/layout/hList1"/>
    <dgm:cxn modelId="{BC765ACE-C020-4D79-A01B-7BF28E682CA0}" type="presOf" srcId="{C42ECF5A-4587-4CF5-80F6-85DCBC6423E8}" destId="{19CC74D5-0595-4D3C-8609-8684A10EFB2E}" srcOrd="0" destOrd="3" presId="urn:microsoft.com/office/officeart/2005/8/layout/hList1"/>
    <dgm:cxn modelId="{E89BFBDB-9B85-4D96-BFEE-B37B8066426B}" type="presOf" srcId="{963B7EF6-5714-4697-A839-CA384DCA14A3}" destId="{741AEC3B-75E5-4843-9DD2-8CF1D6637153}" srcOrd="0" destOrd="0" presId="urn:microsoft.com/office/officeart/2005/8/layout/hList1"/>
    <dgm:cxn modelId="{8ACFDEE2-88E5-43B1-9724-ED4ACDD61E50}" type="presOf" srcId="{2B874B09-0C1A-4326-A8A9-97A155EF4AD0}" destId="{19CC74D5-0595-4D3C-8609-8684A10EFB2E}" srcOrd="0" destOrd="4" presId="urn:microsoft.com/office/officeart/2005/8/layout/hList1"/>
    <dgm:cxn modelId="{F0F835E4-68DB-40F3-BF25-F8B0FCAF96C2}" srcId="{17E6BB11-EE31-4F11-9345-D285B5A2D8B3}" destId="{CF54460A-E586-42CD-BBED-4E95CA43F888}" srcOrd="2" destOrd="0" parTransId="{EF2E9E82-62F5-4C71-83A2-551466A36F93}" sibTransId="{9421B69C-25D2-441A-936C-FC921D5294C9}"/>
    <dgm:cxn modelId="{F2822FE7-A36C-404F-9AA7-DBEA65A56808}" srcId="{963B7EF6-5714-4697-A839-CA384DCA14A3}" destId="{00679938-1339-440C-8291-5016424815DD}" srcOrd="4" destOrd="0" parTransId="{8F68E079-9404-4E4E-83D0-B466009F6D08}" sibTransId="{5544622D-1C5C-4488-A32B-18FF4F41B846}"/>
    <dgm:cxn modelId="{B530D0E7-C191-42A7-952A-A486A31AD6F4}" type="presOf" srcId="{17E6BB11-EE31-4F11-9345-D285B5A2D8B3}" destId="{01FFF633-8B2C-475F-AC1C-117DCB4FE636}" srcOrd="0" destOrd="0" presId="urn:microsoft.com/office/officeart/2005/8/layout/hList1"/>
    <dgm:cxn modelId="{0E7F77FA-5F4F-41D6-91CE-B8A115537EAE}" srcId="{B78046EB-08F6-41DB-9EA4-9D7932789E0A}" destId="{963B7EF6-5714-4697-A839-CA384DCA14A3}" srcOrd="0" destOrd="0" parTransId="{5EB91588-FF40-4985-9AAC-AD7A10576628}" sibTransId="{2ECBCF7C-0CAB-4AC5-B119-0E3641859BCD}"/>
    <dgm:cxn modelId="{B70D7FFA-D5E0-4DD4-9351-37E7A0A29326}" type="presOf" srcId="{00679938-1339-440C-8291-5016424815DD}" destId="{A52BB461-6862-47CD-95D3-93EAA07E71A3}" srcOrd="0" destOrd="4" presId="urn:microsoft.com/office/officeart/2005/8/layout/hList1"/>
    <dgm:cxn modelId="{A877377E-C987-4D1F-B031-B05740AB1D4F}" type="presParOf" srcId="{B0829DEE-601B-452E-99B4-6893494C8066}" destId="{13F3A5B7-0C8C-4BF2-BCEC-6BD5AA1969FE}" srcOrd="0" destOrd="0" presId="urn:microsoft.com/office/officeart/2005/8/layout/hList1"/>
    <dgm:cxn modelId="{B0B023B2-422E-422C-A43D-36EF21124613}" type="presParOf" srcId="{13F3A5B7-0C8C-4BF2-BCEC-6BD5AA1969FE}" destId="{741AEC3B-75E5-4843-9DD2-8CF1D6637153}" srcOrd="0" destOrd="0" presId="urn:microsoft.com/office/officeart/2005/8/layout/hList1"/>
    <dgm:cxn modelId="{C87A3774-6CC2-43F8-86BE-6EDA7BDFD18D}" type="presParOf" srcId="{13F3A5B7-0C8C-4BF2-BCEC-6BD5AA1969FE}" destId="{A52BB461-6862-47CD-95D3-93EAA07E71A3}" srcOrd="1" destOrd="0" presId="urn:microsoft.com/office/officeart/2005/8/layout/hList1"/>
    <dgm:cxn modelId="{5A1BD38B-6221-4F53-923B-7C5F0DB59A7D}" type="presParOf" srcId="{B0829DEE-601B-452E-99B4-6893494C8066}" destId="{8885FB15-8C32-4A2A-9655-EB4F7197D30D}" srcOrd="1" destOrd="0" presId="urn:microsoft.com/office/officeart/2005/8/layout/hList1"/>
    <dgm:cxn modelId="{85826DB2-CC23-4B6C-9A26-41E24A9E8D74}" type="presParOf" srcId="{B0829DEE-601B-452E-99B4-6893494C8066}" destId="{8EC80502-109E-401E-8EA1-1ACEEB4BE759}" srcOrd="2" destOrd="0" presId="urn:microsoft.com/office/officeart/2005/8/layout/hList1"/>
    <dgm:cxn modelId="{1D0D3E52-BFC2-423E-A40D-45F11098BF67}" type="presParOf" srcId="{8EC80502-109E-401E-8EA1-1ACEEB4BE759}" destId="{04E40669-231E-4B86-B590-94E375DFA943}" srcOrd="0" destOrd="0" presId="urn:microsoft.com/office/officeart/2005/8/layout/hList1"/>
    <dgm:cxn modelId="{32C06107-1067-44A0-A658-00E5BF30830F}" type="presParOf" srcId="{8EC80502-109E-401E-8EA1-1ACEEB4BE759}" destId="{11D0C79E-0FA1-480F-93C1-43545400DC7F}" srcOrd="1" destOrd="0" presId="urn:microsoft.com/office/officeart/2005/8/layout/hList1"/>
    <dgm:cxn modelId="{C13810C8-7267-4625-91CB-D6A1EA5DA3DE}" type="presParOf" srcId="{B0829DEE-601B-452E-99B4-6893494C8066}" destId="{DAA30042-C340-4EBB-BA59-D244FACDD0C2}" srcOrd="3" destOrd="0" presId="urn:microsoft.com/office/officeart/2005/8/layout/hList1"/>
    <dgm:cxn modelId="{639B2B37-1514-498C-BD5A-4899A106CFE1}" type="presParOf" srcId="{B0829DEE-601B-452E-99B4-6893494C8066}" destId="{2F49D929-FA90-4A72-850E-FCEE079DA8E7}" srcOrd="4" destOrd="0" presId="urn:microsoft.com/office/officeart/2005/8/layout/hList1"/>
    <dgm:cxn modelId="{A9B20A6B-5D64-4F88-B166-E3580766842F}" type="presParOf" srcId="{2F49D929-FA90-4A72-850E-FCEE079DA8E7}" destId="{01FFF633-8B2C-475F-AC1C-117DCB4FE636}" srcOrd="0" destOrd="0" presId="urn:microsoft.com/office/officeart/2005/8/layout/hList1"/>
    <dgm:cxn modelId="{7972FE79-BBFE-4686-B222-ACA8FEA86801}" type="presParOf" srcId="{2F49D929-FA90-4A72-850E-FCEE079DA8E7}" destId="{19CC74D5-0595-4D3C-8609-8684A10EFB2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78046EB-08F6-41DB-9EA4-9D7932789E0A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63B7EF6-5714-4697-A839-CA384DCA14A3}">
      <dgm:prSet phldrT="[Text]"/>
      <dgm:spPr/>
      <dgm:t>
        <a:bodyPr/>
        <a:lstStyle/>
        <a:p>
          <a:r>
            <a:rPr lang="en-GB" dirty="0"/>
            <a:t>Hybrid paper/digital systems</a:t>
          </a:r>
        </a:p>
      </dgm:t>
    </dgm:pt>
    <dgm:pt modelId="{5EB91588-FF40-4985-9AAC-AD7A10576628}" type="parTrans" cxnId="{0E7F77FA-5F4F-41D6-91CE-B8A115537EAE}">
      <dgm:prSet/>
      <dgm:spPr/>
      <dgm:t>
        <a:bodyPr/>
        <a:lstStyle/>
        <a:p>
          <a:endParaRPr lang="en-GB"/>
        </a:p>
      </dgm:t>
    </dgm:pt>
    <dgm:pt modelId="{2ECBCF7C-0CAB-4AC5-B119-0E3641859BCD}" type="sibTrans" cxnId="{0E7F77FA-5F4F-41D6-91CE-B8A115537EAE}">
      <dgm:prSet/>
      <dgm:spPr/>
      <dgm:t>
        <a:bodyPr/>
        <a:lstStyle/>
        <a:p>
          <a:endParaRPr lang="en-GB"/>
        </a:p>
      </dgm:t>
    </dgm:pt>
    <dgm:pt modelId="{B500739A-4DEC-4AAF-9680-EE6C01363EDC}">
      <dgm:prSet phldrT="[Text]"/>
      <dgm:spPr/>
      <dgm:t>
        <a:bodyPr/>
        <a:lstStyle/>
        <a:p>
          <a:r>
            <a:rPr lang="en-GB" dirty="0"/>
            <a:t>Risk</a:t>
          </a:r>
        </a:p>
      </dgm:t>
    </dgm:pt>
    <dgm:pt modelId="{6B9679EC-E613-4C98-A544-692261B436A2}" type="parTrans" cxnId="{5D2DEB17-ECDA-4A0D-94BD-2DB76757399C}">
      <dgm:prSet/>
      <dgm:spPr/>
      <dgm:t>
        <a:bodyPr/>
        <a:lstStyle/>
        <a:p>
          <a:endParaRPr lang="en-GB"/>
        </a:p>
      </dgm:t>
    </dgm:pt>
    <dgm:pt modelId="{A2B483AA-DE78-4CDF-B517-EBC5DB212CB9}" type="sibTrans" cxnId="{5D2DEB17-ECDA-4A0D-94BD-2DB76757399C}">
      <dgm:prSet/>
      <dgm:spPr/>
      <dgm:t>
        <a:bodyPr/>
        <a:lstStyle/>
        <a:p>
          <a:endParaRPr lang="en-GB"/>
        </a:p>
      </dgm:t>
    </dgm:pt>
    <dgm:pt modelId="{C1D9AF03-1CCE-478E-ADB8-E16453E1CD29}">
      <dgm:prSet phldrT="[Text]"/>
      <dgm:spPr/>
      <dgm:t>
        <a:bodyPr/>
        <a:lstStyle/>
        <a:p>
          <a:r>
            <a:rPr lang="en-GB" dirty="0"/>
            <a:t>Digital systems - Document based</a:t>
          </a:r>
        </a:p>
      </dgm:t>
    </dgm:pt>
    <dgm:pt modelId="{597BC69B-F91C-4128-A13D-049E60A88769}" type="parTrans" cxnId="{8917FA56-AF73-4307-B24D-8F7424469900}">
      <dgm:prSet/>
      <dgm:spPr/>
      <dgm:t>
        <a:bodyPr/>
        <a:lstStyle/>
        <a:p>
          <a:endParaRPr lang="en-GB"/>
        </a:p>
      </dgm:t>
    </dgm:pt>
    <dgm:pt modelId="{58B55479-879C-406B-B7A3-AF2F67F78FAF}" type="sibTrans" cxnId="{8917FA56-AF73-4307-B24D-8F7424469900}">
      <dgm:prSet/>
      <dgm:spPr/>
      <dgm:t>
        <a:bodyPr/>
        <a:lstStyle/>
        <a:p>
          <a:endParaRPr lang="en-GB"/>
        </a:p>
      </dgm:t>
    </dgm:pt>
    <dgm:pt modelId="{0642BD8F-88CD-4C01-B565-0AB9AE220B9A}">
      <dgm:prSet phldrT="[Text]"/>
      <dgm:spPr/>
      <dgm:t>
        <a:bodyPr/>
        <a:lstStyle/>
        <a:p>
          <a:r>
            <a:rPr lang="en-GB" dirty="0"/>
            <a:t>Lack of interoperability</a:t>
          </a:r>
        </a:p>
      </dgm:t>
    </dgm:pt>
    <dgm:pt modelId="{752053B4-4F01-42A7-B971-511C4C8929EC}" type="parTrans" cxnId="{507B1407-9073-40EF-B09F-82C488C91C54}">
      <dgm:prSet/>
      <dgm:spPr/>
      <dgm:t>
        <a:bodyPr/>
        <a:lstStyle/>
        <a:p>
          <a:endParaRPr lang="en-GB"/>
        </a:p>
      </dgm:t>
    </dgm:pt>
    <dgm:pt modelId="{8BD22578-B5F1-4F5B-9014-85F5671C0796}" type="sibTrans" cxnId="{507B1407-9073-40EF-B09F-82C488C91C54}">
      <dgm:prSet/>
      <dgm:spPr/>
      <dgm:t>
        <a:bodyPr/>
        <a:lstStyle/>
        <a:p>
          <a:endParaRPr lang="en-GB"/>
        </a:p>
      </dgm:t>
    </dgm:pt>
    <dgm:pt modelId="{3B25DA0C-6A41-4E5F-BF4E-4F7D82F9255F}">
      <dgm:prSet phldrT="[Text]"/>
      <dgm:spPr/>
      <dgm:t>
        <a:bodyPr/>
        <a:lstStyle/>
        <a:p>
          <a:r>
            <a:rPr lang="en-GB" dirty="0"/>
            <a:t>Duplication</a:t>
          </a:r>
        </a:p>
      </dgm:t>
    </dgm:pt>
    <dgm:pt modelId="{F5A2051C-A099-4BDD-BCB4-2C756043815A}" type="parTrans" cxnId="{2665804A-1D3F-4ED0-AAEA-527C1BF19455}">
      <dgm:prSet/>
      <dgm:spPr/>
      <dgm:t>
        <a:bodyPr/>
        <a:lstStyle/>
        <a:p>
          <a:endParaRPr lang="en-GB"/>
        </a:p>
      </dgm:t>
    </dgm:pt>
    <dgm:pt modelId="{32DF2A24-5A40-4BC4-9108-F371DA1C6C97}" type="sibTrans" cxnId="{2665804A-1D3F-4ED0-AAEA-527C1BF19455}">
      <dgm:prSet/>
      <dgm:spPr/>
      <dgm:t>
        <a:bodyPr/>
        <a:lstStyle/>
        <a:p>
          <a:endParaRPr lang="en-GB"/>
        </a:p>
      </dgm:t>
    </dgm:pt>
    <dgm:pt modelId="{16637057-DF01-46B1-A8AF-033809B56BD9}">
      <dgm:prSet phldrT="[Text]"/>
      <dgm:spPr/>
      <dgm:t>
        <a:bodyPr/>
        <a:lstStyle/>
        <a:p>
          <a:r>
            <a:rPr lang="en-GB" dirty="0"/>
            <a:t>Efficiency </a:t>
          </a:r>
        </a:p>
      </dgm:t>
    </dgm:pt>
    <dgm:pt modelId="{AD041B94-AEDB-40DF-B947-FAF12A58F7CB}" type="parTrans" cxnId="{62BD3909-E702-4214-A20F-8ED26AAA34EF}">
      <dgm:prSet/>
      <dgm:spPr/>
      <dgm:t>
        <a:bodyPr/>
        <a:lstStyle/>
        <a:p>
          <a:endParaRPr lang="en-GB"/>
        </a:p>
      </dgm:t>
    </dgm:pt>
    <dgm:pt modelId="{670F0209-F031-4982-B441-34FA67EC3C12}" type="sibTrans" cxnId="{62BD3909-E702-4214-A20F-8ED26AAA34EF}">
      <dgm:prSet/>
      <dgm:spPr/>
      <dgm:t>
        <a:bodyPr/>
        <a:lstStyle/>
        <a:p>
          <a:endParaRPr lang="en-GB"/>
        </a:p>
      </dgm:t>
    </dgm:pt>
    <dgm:pt modelId="{C058F69B-F614-4796-BC8A-2FB8BD67D8A1}">
      <dgm:prSet phldrT="[Text]"/>
      <dgm:spPr/>
      <dgm:t>
        <a:bodyPr/>
        <a:lstStyle/>
        <a:p>
          <a:r>
            <a:rPr lang="en-GB" dirty="0"/>
            <a:t>Duplication</a:t>
          </a:r>
        </a:p>
      </dgm:t>
    </dgm:pt>
    <dgm:pt modelId="{E7B46D5B-5E59-4DDE-B7B1-6495184A6AA9}" type="parTrans" cxnId="{A7E8C8FF-9A73-4EDC-882D-E34C3485C7AF}">
      <dgm:prSet/>
      <dgm:spPr/>
      <dgm:t>
        <a:bodyPr/>
        <a:lstStyle/>
        <a:p>
          <a:endParaRPr lang="en-GB"/>
        </a:p>
      </dgm:t>
    </dgm:pt>
    <dgm:pt modelId="{0A42F483-9E4B-43AB-BB54-80C160FC1D74}" type="sibTrans" cxnId="{A7E8C8FF-9A73-4EDC-882D-E34C3485C7AF}">
      <dgm:prSet/>
      <dgm:spPr/>
      <dgm:t>
        <a:bodyPr/>
        <a:lstStyle/>
        <a:p>
          <a:endParaRPr lang="en-GB"/>
        </a:p>
      </dgm:t>
    </dgm:pt>
    <dgm:pt modelId="{B0829DEE-601B-452E-99B4-6893494C8066}" type="pres">
      <dgm:prSet presAssocID="{B78046EB-08F6-41DB-9EA4-9D7932789E0A}" presName="Name0" presStyleCnt="0">
        <dgm:presLayoutVars>
          <dgm:dir/>
          <dgm:animLvl val="lvl"/>
          <dgm:resizeHandles val="exact"/>
        </dgm:presLayoutVars>
      </dgm:prSet>
      <dgm:spPr/>
    </dgm:pt>
    <dgm:pt modelId="{13F3A5B7-0C8C-4BF2-BCEC-6BD5AA1969FE}" type="pres">
      <dgm:prSet presAssocID="{963B7EF6-5714-4697-A839-CA384DCA14A3}" presName="composite" presStyleCnt="0"/>
      <dgm:spPr/>
    </dgm:pt>
    <dgm:pt modelId="{741AEC3B-75E5-4843-9DD2-8CF1D6637153}" type="pres">
      <dgm:prSet presAssocID="{963B7EF6-5714-4697-A839-CA384DCA14A3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A52BB461-6862-47CD-95D3-93EAA07E71A3}" type="pres">
      <dgm:prSet presAssocID="{963B7EF6-5714-4697-A839-CA384DCA14A3}" presName="desTx" presStyleLbl="alignAccFollowNode1" presStyleIdx="0" presStyleCnt="2" custLinFactNeighborX="-57121" custLinFactNeighborY="-656">
        <dgm:presLayoutVars>
          <dgm:bulletEnabled val="1"/>
        </dgm:presLayoutVars>
      </dgm:prSet>
      <dgm:spPr/>
    </dgm:pt>
    <dgm:pt modelId="{8885FB15-8C32-4A2A-9655-EB4F7197D30D}" type="pres">
      <dgm:prSet presAssocID="{2ECBCF7C-0CAB-4AC5-B119-0E3641859BCD}" presName="space" presStyleCnt="0"/>
      <dgm:spPr/>
    </dgm:pt>
    <dgm:pt modelId="{8EC80502-109E-401E-8EA1-1ACEEB4BE759}" type="pres">
      <dgm:prSet presAssocID="{C1D9AF03-1CCE-478E-ADB8-E16453E1CD29}" presName="composite" presStyleCnt="0"/>
      <dgm:spPr/>
    </dgm:pt>
    <dgm:pt modelId="{04E40669-231E-4B86-B590-94E375DFA943}" type="pres">
      <dgm:prSet presAssocID="{C1D9AF03-1CCE-478E-ADB8-E16453E1CD29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11D0C79E-0FA1-480F-93C1-43545400DC7F}" type="pres">
      <dgm:prSet presAssocID="{C1D9AF03-1CCE-478E-ADB8-E16453E1CD29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507B1407-9073-40EF-B09F-82C488C91C54}" srcId="{C1D9AF03-1CCE-478E-ADB8-E16453E1CD29}" destId="{0642BD8F-88CD-4C01-B565-0AB9AE220B9A}" srcOrd="0" destOrd="0" parTransId="{752053B4-4F01-42A7-B971-511C4C8929EC}" sibTransId="{8BD22578-B5F1-4F5B-9014-85F5671C0796}"/>
    <dgm:cxn modelId="{62BD3909-E702-4214-A20F-8ED26AAA34EF}" srcId="{963B7EF6-5714-4697-A839-CA384DCA14A3}" destId="{16637057-DF01-46B1-A8AF-033809B56BD9}" srcOrd="2" destOrd="0" parTransId="{AD041B94-AEDB-40DF-B947-FAF12A58F7CB}" sibTransId="{670F0209-F031-4982-B441-34FA67EC3C12}"/>
    <dgm:cxn modelId="{5D2DEB17-ECDA-4A0D-94BD-2DB76757399C}" srcId="{963B7EF6-5714-4697-A839-CA384DCA14A3}" destId="{B500739A-4DEC-4AAF-9680-EE6C01363EDC}" srcOrd="0" destOrd="0" parTransId="{6B9679EC-E613-4C98-A544-692261B436A2}" sibTransId="{A2B483AA-DE78-4CDF-B517-EBC5DB212CB9}"/>
    <dgm:cxn modelId="{7682E332-519B-422F-8085-9695FDBE1087}" type="presOf" srcId="{B500739A-4DEC-4AAF-9680-EE6C01363EDC}" destId="{A52BB461-6862-47CD-95D3-93EAA07E71A3}" srcOrd="0" destOrd="0" presId="urn:microsoft.com/office/officeart/2005/8/layout/hList1"/>
    <dgm:cxn modelId="{6BA57F66-74F2-4075-A549-8246735E51EB}" type="presOf" srcId="{C1D9AF03-1CCE-478E-ADB8-E16453E1CD29}" destId="{04E40669-231E-4B86-B590-94E375DFA943}" srcOrd="0" destOrd="0" presId="urn:microsoft.com/office/officeart/2005/8/layout/hList1"/>
    <dgm:cxn modelId="{68C5A747-04A5-428C-B08A-2C3CDDF75D1D}" type="presOf" srcId="{3B25DA0C-6A41-4E5F-BF4E-4F7D82F9255F}" destId="{A52BB461-6862-47CD-95D3-93EAA07E71A3}" srcOrd="0" destOrd="1" presId="urn:microsoft.com/office/officeart/2005/8/layout/hList1"/>
    <dgm:cxn modelId="{2665804A-1D3F-4ED0-AAEA-527C1BF19455}" srcId="{963B7EF6-5714-4697-A839-CA384DCA14A3}" destId="{3B25DA0C-6A41-4E5F-BF4E-4F7D82F9255F}" srcOrd="1" destOrd="0" parTransId="{F5A2051C-A099-4BDD-BCB4-2C756043815A}" sibTransId="{32DF2A24-5A40-4BC4-9108-F371DA1C6C97}"/>
    <dgm:cxn modelId="{321C3851-AB35-4004-A197-F9CAA6097E02}" type="presOf" srcId="{C058F69B-F614-4796-BC8A-2FB8BD67D8A1}" destId="{11D0C79E-0FA1-480F-93C1-43545400DC7F}" srcOrd="0" destOrd="1" presId="urn:microsoft.com/office/officeart/2005/8/layout/hList1"/>
    <dgm:cxn modelId="{8917FA56-AF73-4307-B24D-8F7424469900}" srcId="{B78046EB-08F6-41DB-9EA4-9D7932789E0A}" destId="{C1D9AF03-1CCE-478E-ADB8-E16453E1CD29}" srcOrd="1" destOrd="0" parTransId="{597BC69B-F91C-4128-A13D-049E60A88769}" sibTransId="{58B55479-879C-406B-B7A3-AF2F67F78FAF}"/>
    <dgm:cxn modelId="{87022E92-7E79-4CB0-9A4B-8ED2D444387F}" type="presOf" srcId="{16637057-DF01-46B1-A8AF-033809B56BD9}" destId="{A52BB461-6862-47CD-95D3-93EAA07E71A3}" srcOrd="0" destOrd="2" presId="urn:microsoft.com/office/officeart/2005/8/layout/hList1"/>
    <dgm:cxn modelId="{5235839A-834C-4317-8CA4-ED4A3817CED3}" type="presOf" srcId="{B78046EB-08F6-41DB-9EA4-9D7932789E0A}" destId="{B0829DEE-601B-452E-99B4-6893494C8066}" srcOrd="0" destOrd="0" presId="urn:microsoft.com/office/officeart/2005/8/layout/hList1"/>
    <dgm:cxn modelId="{8A2A74C4-7382-4AA9-BDD4-70AB4427E27C}" type="presOf" srcId="{0642BD8F-88CD-4C01-B565-0AB9AE220B9A}" destId="{11D0C79E-0FA1-480F-93C1-43545400DC7F}" srcOrd="0" destOrd="0" presId="urn:microsoft.com/office/officeart/2005/8/layout/hList1"/>
    <dgm:cxn modelId="{E89BFBDB-9B85-4D96-BFEE-B37B8066426B}" type="presOf" srcId="{963B7EF6-5714-4697-A839-CA384DCA14A3}" destId="{741AEC3B-75E5-4843-9DD2-8CF1D6637153}" srcOrd="0" destOrd="0" presId="urn:microsoft.com/office/officeart/2005/8/layout/hList1"/>
    <dgm:cxn modelId="{0E7F77FA-5F4F-41D6-91CE-B8A115537EAE}" srcId="{B78046EB-08F6-41DB-9EA4-9D7932789E0A}" destId="{963B7EF6-5714-4697-A839-CA384DCA14A3}" srcOrd="0" destOrd="0" parTransId="{5EB91588-FF40-4985-9AAC-AD7A10576628}" sibTransId="{2ECBCF7C-0CAB-4AC5-B119-0E3641859BCD}"/>
    <dgm:cxn modelId="{A7E8C8FF-9A73-4EDC-882D-E34C3485C7AF}" srcId="{C1D9AF03-1CCE-478E-ADB8-E16453E1CD29}" destId="{C058F69B-F614-4796-BC8A-2FB8BD67D8A1}" srcOrd="1" destOrd="0" parTransId="{E7B46D5B-5E59-4DDE-B7B1-6495184A6AA9}" sibTransId="{0A42F483-9E4B-43AB-BB54-80C160FC1D74}"/>
    <dgm:cxn modelId="{A877377E-C987-4D1F-B031-B05740AB1D4F}" type="presParOf" srcId="{B0829DEE-601B-452E-99B4-6893494C8066}" destId="{13F3A5B7-0C8C-4BF2-BCEC-6BD5AA1969FE}" srcOrd="0" destOrd="0" presId="urn:microsoft.com/office/officeart/2005/8/layout/hList1"/>
    <dgm:cxn modelId="{B0B023B2-422E-422C-A43D-36EF21124613}" type="presParOf" srcId="{13F3A5B7-0C8C-4BF2-BCEC-6BD5AA1969FE}" destId="{741AEC3B-75E5-4843-9DD2-8CF1D6637153}" srcOrd="0" destOrd="0" presId="urn:microsoft.com/office/officeart/2005/8/layout/hList1"/>
    <dgm:cxn modelId="{C87A3774-6CC2-43F8-86BE-6EDA7BDFD18D}" type="presParOf" srcId="{13F3A5B7-0C8C-4BF2-BCEC-6BD5AA1969FE}" destId="{A52BB461-6862-47CD-95D3-93EAA07E71A3}" srcOrd="1" destOrd="0" presId="urn:microsoft.com/office/officeart/2005/8/layout/hList1"/>
    <dgm:cxn modelId="{5A1BD38B-6221-4F53-923B-7C5F0DB59A7D}" type="presParOf" srcId="{B0829DEE-601B-452E-99B4-6893494C8066}" destId="{8885FB15-8C32-4A2A-9655-EB4F7197D30D}" srcOrd="1" destOrd="0" presId="urn:microsoft.com/office/officeart/2005/8/layout/hList1"/>
    <dgm:cxn modelId="{85826DB2-CC23-4B6C-9A26-41E24A9E8D74}" type="presParOf" srcId="{B0829DEE-601B-452E-99B4-6893494C8066}" destId="{8EC80502-109E-401E-8EA1-1ACEEB4BE759}" srcOrd="2" destOrd="0" presId="urn:microsoft.com/office/officeart/2005/8/layout/hList1"/>
    <dgm:cxn modelId="{1D0D3E52-BFC2-423E-A40D-45F11098BF67}" type="presParOf" srcId="{8EC80502-109E-401E-8EA1-1ACEEB4BE759}" destId="{04E40669-231E-4B86-B590-94E375DFA943}" srcOrd="0" destOrd="0" presId="urn:microsoft.com/office/officeart/2005/8/layout/hList1"/>
    <dgm:cxn modelId="{32C06107-1067-44A0-A658-00E5BF30830F}" type="presParOf" srcId="{8EC80502-109E-401E-8EA1-1ACEEB4BE759}" destId="{11D0C79E-0FA1-480F-93C1-43545400DC7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78046EB-08F6-41DB-9EA4-9D7932789E0A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63B7EF6-5714-4697-A839-CA384DCA14A3}">
      <dgm:prSet phldrT="[Text]"/>
      <dgm:spPr/>
      <dgm:t>
        <a:bodyPr/>
        <a:lstStyle/>
        <a:p>
          <a:r>
            <a:rPr lang="en-GB" dirty="0"/>
            <a:t>Hybrid paper/digital systems</a:t>
          </a:r>
        </a:p>
      </dgm:t>
    </dgm:pt>
    <dgm:pt modelId="{5EB91588-FF40-4985-9AAC-AD7A10576628}" type="parTrans" cxnId="{0E7F77FA-5F4F-41D6-91CE-B8A115537EAE}">
      <dgm:prSet/>
      <dgm:spPr/>
      <dgm:t>
        <a:bodyPr/>
        <a:lstStyle/>
        <a:p>
          <a:endParaRPr lang="en-GB"/>
        </a:p>
      </dgm:t>
    </dgm:pt>
    <dgm:pt modelId="{2ECBCF7C-0CAB-4AC5-B119-0E3641859BCD}" type="sibTrans" cxnId="{0E7F77FA-5F4F-41D6-91CE-B8A115537EAE}">
      <dgm:prSet/>
      <dgm:spPr/>
      <dgm:t>
        <a:bodyPr/>
        <a:lstStyle/>
        <a:p>
          <a:endParaRPr lang="en-GB"/>
        </a:p>
      </dgm:t>
    </dgm:pt>
    <dgm:pt modelId="{B500739A-4DEC-4AAF-9680-EE6C01363EDC}">
      <dgm:prSet phldrT="[Text]"/>
      <dgm:spPr/>
      <dgm:t>
        <a:bodyPr/>
        <a:lstStyle/>
        <a:p>
          <a:r>
            <a:rPr lang="en-GB" dirty="0"/>
            <a:t>Risk</a:t>
          </a:r>
        </a:p>
      </dgm:t>
    </dgm:pt>
    <dgm:pt modelId="{6B9679EC-E613-4C98-A544-692261B436A2}" type="parTrans" cxnId="{5D2DEB17-ECDA-4A0D-94BD-2DB76757399C}">
      <dgm:prSet/>
      <dgm:spPr/>
      <dgm:t>
        <a:bodyPr/>
        <a:lstStyle/>
        <a:p>
          <a:endParaRPr lang="en-GB"/>
        </a:p>
      </dgm:t>
    </dgm:pt>
    <dgm:pt modelId="{A2B483AA-DE78-4CDF-B517-EBC5DB212CB9}" type="sibTrans" cxnId="{5D2DEB17-ECDA-4A0D-94BD-2DB76757399C}">
      <dgm:prSet/>
      <dgm:spPr/>
      <dgm:t>
        <a:bodyPr/>
        <a:lstStyle/>
        <a:p>
          <a:endParaRPr lang="en-GB"/>
        </a:p>
      </dgm:t>
    </dgm:pt>
    <dgm:pt modelId="{C1D9AF03-1CCE-478E-ADB8-E16453E1CD29}">
      <dgm:prSet phldrT="[Text]"/>
      <dgm:spPr/>
      <dgm:t>
        <a:bodyPr/>
        <a:lstStyle/>
        <a:p>
          <a:r>
            <a:rPr lang="en-GB" dirty="0"/>
            <a:t>Digital systems - Document based</a:t>
          </a:r>
        </a:p>
      </dgm:t>
    </dgm:pt>
    <dgm:pt modelId="{597BC69B-F91C-4128-A13D-049E60A88769}" type="parTrans" cxnId="{8917FA56-AF73-4307-B24D-8F7424469900}">
      <dgm:prSet/>
      <dgm:spPr/>
      <dgm:t>
        <a:bodyPr/>
        <a:lstStyle/>
        <a:p>
          <a:endParaRPr lang="en-GB"/>
        </a:p>
      </dgm:t>
    </dgm:pt>
    <dgm:pt modelId="{58B55479-879C-406B-B7A3-AF2F67F78FAF}" type="sibTrans" cxnId="{8917FA56-AF73-4307-B24D-8F7424469900}">
      <dgm:prSet/>
      <dgm:spPr/>
      <dgm:t>
        <a:bodyPr/>
        <a:lstStyle/>
        <a:p>
          <a:endParaRPr lang="en-GB"/>
        </a:p>
      </dgm:t>
    </dgm:pt>
    <dgm:pt modelId="{0642BD8F-88CD-4C01-B565-0AB9AE220B9A}">
      <dgm:prSet phldrT="[Text]"/>
      <dgm:spPr/>
      <dgm:t>
        <a:bodyPr/>
        <a:lstStyle/>
        <a:p>
          <a:r>
            <a:rPr lang="en-GB" dirty="0"/>
            <a:t>Lack of interoperability</a:t>
          </a:r>
        </a:p>
      </dgm:t>
    </dgm:pt>
    <dgm:pt modelId="{752053B4-4F01-42A7-B971-511C4C8929EC}" type="parTrans" cxnId="{507B1407-9073-40EF-B09F-82C488C91C54}">
      <dgm:prSet/>
      <dgm:spPr/>
      <dgm:t>
        <a:bodyPr/>
        <a:lstStyle/>
        <a:p>
          <a:endParaRPr lang="en-GB"/>
        </a:p>
      </dgm:t>
    </dgm:pt>
    <dgm:pt modelId="{8BD22578-B5F1-4F5B-9014-85F5671C0796}" type="sibTrans" cxnId="{507B1407-9073-40EF-B09F-82C488C91C54}">
      <dgm:prSet/>
      <dgm:spPr/>
      <dgm:t>
        <a:bodyPr/>
        <a:lstStyle/>
        <a:p>
          <a:endParaRPr lang="en-GB"/>
        </a:p>
      </dgm:t>
    </dgm:pt>
    <dgm:pt modelId="{3B25DA0C-6A41-4E5F-BF4E-4F7D82F9255F}">
      <dgm:prSet phldrT="[Text]"/>
      <dgm:spPr/>
      <dgm:t>
        <a:bodyPr/>
        <a:lstStyle/>
        <a:p>
          <a:r>
            <a:rPr lang="en-GB" dirty="0"/>
            <a:t>Duplication</a:t>
          </a:r>
        </a:p>
      </dgm:t>
    </dgm:pt>
    <dgm:pt modelId="{F5A2051C-A099-4BDD-BCB4-2C756043815A}" type="parTrans" cxnId="{2665804A-1D3F-4ED0-AAEA-527C1BF19455}">
      <dgm:prSet/>
      <dgm:spPr/>
      <dgm:t>
        <a:bodyPr/>
        <a:lstStyle/>
        <a:p>
          <a:endParaRPr lang="en-GB"/>
        </a:p>
      </dgm:t>
    </dgm:pt>
    <dgm:pt modelId="{32DF2A24-5A40-4BC4-9108-F371DA1C6C97}" type="sibTrans" cxnId="{2665804A-1D3F-4ED0-AAEA-527C1BF19455}">
      <dgm:prSet/>
      <dgm:spPr/>
      <dgm:t>
        <a:bodyPr/>
        <a:lstStyle/>
        <a:p>
          <a:endParaRPr lang="en-GB"/>
        </a:p>
      </dgm:t>
    </dgm:pt>
    <dgm:pt modelId="{16637057-DF01-46B1-A8AF-033809B56BD9}">
      <dgm:prSet phldrT="[Text]"/>
      <dgm:spPr/>
      <dgm:t>
        <a:bodyPr/>
        <a:lstStyle/>
        <a:p>
          <a:r>
            <a:rPr lang="en-GB" dirty="0"/>
            <a:t>Efficiency </a:t>
          </a:r>
        </a:p>
      </dgm:t>
    </dgm:pt>
    <dgm:pt modelId="{AD041B94-AEDB-40DF-B947-FAF12A58F7CB}" type="parTrans" cxnId="{62BD3909-E702-4214-A20F-8ED26AAA34EF}">
      <dgm:prSet/>
      <dgm:spPr/>
      <dgm:t>
        <a:bodyPr/>
        <a:lstStyle/>
        <a:p>
          <a:endParaRPr lang="en-GB"/>
        </a:p>
      </dgm:t>
    </dgm:pt>
    <dgm:pt modelId="{670F0209-F031-4982-B441-34FA67EC3C12}" type="sibTrans" cxnId="{62BD3909-E702-4214-A20F-8ED26AAA34EF}">
      <dgm:prSet/>
      <dgm:spPr/>
      <dgm:t>
        <a:bodyPr/>
        <a:lstStyle/>
        <a:p>
          <a:endParaRPr lang="en-GB"/>
        </a:p>
      </dgm:t>
    </dgm:pt>
    <dgm:pt modelId="{C058F69B-F614-4796-BC8A-2FB8BD67D8A1}">
      <dgm:prSet phldrT="[Text]"/>
      <dgm:spPr/>
      <dgm:t>
        <a:bodyPr/>
        <a:lstStyle/>
        <a:p>
          <a:r>
            <a:rPr lang="en-GB" dirty="0"/>
            <a:t>Duplication</a:t>
          </a:r>
        </a:p>
      </dgm:t>
    </dgm:pt>
    <dgm:pt modelId="{E7B46D5B-5E59-4DDE-B7B1-6495184A6AA9}" type="parTrans" cxnId="{A7E8C8FF-9A73-4EDC-882D-E34C3485C7AF}">
      <dgm:prSet/>
      <dgm:spPr/>
      <dgm:t>
        <a:bodyPr/>
        <a:lstStyle/>
        <a:p>
          <a:endParaRPr lang="en-GB"/>
        </a:p>
      </dgm:t>
    </dgm:pt>
    <dgm:pt modelId="{0A42F483-9E4B-43AB-BB54-80C160FC1D74}" type="sibTrans" cxnId="{A7E8C8FF-9A73-4EDC-882D-E34C3485C7AF}">
      <dgm:prSet/>
      <dgm:spPr/>
      <dgm:t>
        <a:bodyPr/>
        <a:lstStyle/>
        <a:p>
          <a:endParaRPr lang="en-GB"/>
        </a:p>
      </dgm:t>
    </dgm:pt>
    <dgm:pt modelId="{B0829DEE-601B-452E-99B4-6893494C8066}" type="pres">
      <dgm:prSet presAssocID="{B78046EB-08F6-41DB-9EA4-9D7932789E0A}" presName="Name0" presStyleCnt="0">
        <dgm:presLayoutVars>
          <dgm:dir/>
          <dgm:animLvl val="lvl"/>
          <dgm:resizeHandles val="exact"/>
        </dgm:presLayoutVars>
      </dgm:prSet>
      <dgm:spPr/>
    </dgm:pt>
    <dgm:pt modelId="{13F3A5B7-0C8C-4BF2-BCEC-6BD5AA1969FE}" type="pres">
      <dgm:prSet presAssocID="{963B7EF6-5714-4697-A839-CA384DCA14A3}" presName="composite" presStyleCnt="0"/>
      <dgm:spPr/>
    </dgm:pt>
    <dgm:pt modelId="{741AEC3B-75E5-4843-9DD2-8CF1D6637153}" type="pres">
      <dgm:prSet presAssocID="{963B7EF6-5714-4697-A839-CA384DCA14A3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</dgm:pt>
    <dgm:pt modelId="{A52BB461-6862-47CD-95D3-93EAA07E71A3}" type="pres">
      <dgm:prSet presAssocID="{963B7EF6-5714-4697-A839-CA384DCA14A3}" presName="desTx" presStyleLbl="alignAccFollowNode1" presStyleIdx="0" presStyleCnt="2" custLinFactNeighborX="-57121" custLinFactNeighborY="-656">
        <dgm:presLayoutVars>
          <dgm:bulletEnabled val="1"/>
        </dgm:presLayoutVars>
      </dgm:prSet>
      <dgm:spPr/>
    </dgm:pt>
    <dgm:pt modelId="{8885FB15-8C32-4A2A-9655-EB4F7197D30D}" type="pres">
      <dgm:prSet presAssocID="{2ECBCF7C-0CAB-4AC5-B119-0E3641859BCD}" presName="space" presStyleCnt="0"/>
      <dgm:spPr/>
    </dgm:pt>
    <dgm:pt modelId="{8EC80502-109E-401E-8EA1-1ACEEB4BE759}" type="pres">
      <dgm:prSet presAssocID="{C1D9AF03-1CCE-478E-ADB8-E16453E1CD29}" presName="composite" presStyleCnt="0"/>
      <dgm:spPr/>
    </dgm:pt>
    <dgm:pt modelId="{04E40669-231E-4B86-B590-94E375DFA943}" type="pres">
      <dgm:prSet presAssocID="{C1D9AF03-1CCE-478E-ADB8-E16453E1CD29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</dgm:pt>
    <dgm:pt modelId="{11D0C79E-0FA1-480F-93C1-43545400DC7F}" type="pres">
      <dgm:prSet presAssocID="{C1D9AF03-1CCE-478E-ADB8-E16453E1CD29}" presName="desTx" presStyleLbl="alignAccFollowNode1" presStyleIdx="1" presStyleCnt="2">
        <dgm:presLayoutVars>
          <dgm:bulletEnabled val="1"/>
        </dgm:presLayoutVars>
      </dgm:prSet>
      <dgm:spPr/>
    </dgm:pt>
  </dgm:ptLst>
  <dgm:cxnLst>
    <dgm:cxn modelId="{507B1407-9073-40EF-B09F-82C488C91C54}" srcId="{C1D9AF03-1CCE-478E-ADB8-E16453E1CD29}" destId="{0642BD8F-88CD-4C01-B565-0AB9AE220B9A}" srcOrd="0" destOrd="0" parTransId="{752053B4-4F01-42A7-B971-511C4C8929EC}" sibTransId="{8BD22578-B5F1-4F5B-9014-85F5671C0796}"/>
    <dgm:cxn modelId="{62BD3909-E702-4214-A20F-8ED26AAA34EF}" srcId="{963B7EF6-5714-4697-A839-CA384DCA14A3}" destId="{16637057-DF01-46B1-A8AF-033809B56BD9}" srcOrd="2" destOrd="0" parTransId="{AD041B94-AEDB-40DF-B947-FAF12A58F7CB}" sibTransId="{670F0209-F031-4982-B441-34FA67EC3C12}"/>
    <dgm:cxn modelId="{5D2DEB17-ECDA-4A0D-94BD-2DB76757399C}" srcId="{963B7EF6-5714-4697-A839-CA384DCA14A3}" destId="{B500739A-4DEC-4AAF-9680-EE6C01363EDC}" srcOrd="0" destOrd="0" parTransId="{6B9679EC-E613-4C98-A544-692261B436A2}" sibTransId="{A2B483AA-DE78-4CDF-B517-EBC5DB212CB9}"/>
    <dgm:cxn modelId="{7682E332-519B-422F-8085-9695FDBE1087}" type="presOf" srcId="{B500739A-4DEC-4AAF-9680-EE6C01363EDC}" destId="{A52BB461-6862-47CD-95D3-93EAA07E71A3}" srcOrd="0" destOrd="0" presId="urn:microsoft.com/office/officeart/2005/8/layout/hList1"/>
    <dgm:cxn modelId="{6BA57F66-74F2-4075-A549-8246735E51EB}" type="presOf" srcId="{C1D9AF03-1CCE-478E-ADB8-E16453E1CD29}" destId="{04E40669-231E-4B86-B590-94E375DFA943}" srcOrd="0" destOrd="0" presId="urn:microsoft.com/office/officeart/2005/8/layout/hList1"/>
    <dgm:cxn modelId="{68C5A747-04A5-428C-B08A-2C3CDDF75D1D}" type="presOf" srcId="{3B25DA0C-6A41-4E5F-BF4E-4F7D82F9255F}" destId="{A52BB461-6862-47CD-95D3-93EAA07E71A3}" srcOrd="0" destOrd="1" presId="urn:microsoft.com/office/officeart/2005/8/layout/hList1"/>
    <dgm:cxn modelId="{2665804A-1D3F-4ED0-AAEA-527C1BF19455}" srcId="{963B7EF6-5714-4697-A839-CA384DCA14A3}" destId="{3B25DA0C-6A41-4E5F-BF4E-4F7D82F9255F}" srcOrd="1" destOrd="0" parTransId="{F5A2051C-A099-4BDD-BCB4-2C756043815A}" sibTransId="{32DF2A24-5A40-4BC4-9108-F371DA1C6C97}"/>
    <dgm:cxn modelId="{321C3851-AB35-4004-A197-F9CAA6097E02}" type="presOf" srcId="{C058F69B-F614-4796-BC8A-2FB8BD67D8A1}" destId="{11D0C79E-0FA1-480F-93C1-43545400DC7F}" srcOrd="0" destOrd="1" presId="urn:microsoft.com/office/officeart/2005/8/layout/hList1"/>
    <dgm:cxn modelId="{8917FA56-AF73-4307-B24D-8F7424469900}" srcId="{B78046EB-08F6-41DB-9EA4-9D7932789E0A}" destId="{C1D9AF03-1CCE-478E-ADB8-E16453E1CD29}" srcOrd="1" destOrd="0" parTransId="{597BC69B-F91C-4128-A13D-049E60A88769}" sibTransId="{58B55479-879C-406B-B7A3-AF2F67F78FAF}"/>
    <dgm:cxn modelId="{87022E92-7E79-4CB0-9A4B-8ED2D444387F}" type="presOf" srcId="{16637057-DF01-46B1-A8AF-033809B56BD9}" destId="{A52BB461-6862-47CD-95D3-93EAA07E71A3}" srcOrd="0" destOrd="2" presId="urn:microsoft.com/office/officeart/2005/8/layout/hList1"/>
    <dgm:cxn modelId="{5235839A-834C-4317-8CA4-ED4A3817CED3}" type="presOf" srcId="{B78046EB-08F6-41DB-9EA4-9D7932789E0A}" destId="{B0829DEE-601B-452E-99B4-6893494C8066}" srcOrd="0" destOrd="0" presId="urn:microsoft.com/office/officeart/2005/8/layout/hList1"/>
    <dgm:cxn modelId="{8A2A74C4-7382-4AA9-BDD4-70AB4427E27C}" type="presOf" srcId="{0642BD8F-88CD-4C01-B565-0AB9AE220B9A}" destId="{11D0C79E-0FA1-480F-93C1-43545400DC7F}" srcOrd="0" destOrd="0" presId="urn:microsoft.com/office/officeart/2005/8/layout/hList1"/>
    <dgm:cxn modelId="{E89BFBDB-9B85-4D96-BFEE-B37B8066426B}" type="presOf" srcId="{963B7EF6-5714-4697-A839-CA384DCA14A3}" destId="{741AEC3B-75E5-4843-9DD2-8CF1D6637153}" srcOrd="0" destOrd="0" presId="urn:microsoft.com/office/officeart/2005/8/layout/hList1"/>
    <dgm:cxn modelId="{0E7F77FA-5F4F-41D6-91CE-B8A115537EAE}" srcId="{B78046EB-08F6-41DB-9EA4-9D7932789E0A}" destId="{963B7EF6-5714-4697-A839-CA384DCA14A3}" srcOrd="0" destOrd="0" parTransId="{5EB91588-FF40-4985-9AAC-AD7A10576628}" sibTransId="{2ECBCF7C-0CAB-4AC5-B119-0E3641859BCD}"/>
    <dgm:cxn modelId="{A7E8C8FF-9A73-4EDC-882D-E34C3485C7AF}" srcId="{C1D9AF03-1CCE-478E-ADB8-E16453E1CD29}" destId="{C058F69B-F614-4796-BC8A-2FB8BD67D8A1}" srcOrd="1" destOrd="0" parTransId="{E7B46D5B-5E59-4DDE-B7B1-6495184A6AA9}" sibTransId="{0A42F483-9E4B-43AB-BB54-80C160FC1D74}"/>
    <dgm:cxn modelId="{A877377E-C987-4D1F-B031-B05740AB1D4F}" type="presParOf" srcId="{B0829DEE-601B-452E-99B4-6893494C8066}" destId="{13F3A5B7-0C8C-4BF2-BCEC-6BD5AA1969FE}" srcOrd="0" destOrd="0" presId="urn:microsoft.com/office/officeart/2005/8/layout/hList1"/>
    <dgm:cxn modelId="{B0B023B2-422E-422C-A43D-36EF21124613}" type="presParOf" srcId="{13F3A5B7-0C8C-4BF2-BCEC-6BD5AA1969FE}" destId="{741AEC3B-75E5-4843-9DD2-8CF1D6637153}" srcOrd="0" destOrd="0" presId="urn:microsoft.com/office/officeart/2005/8/layout/hList1"/>
    <dgm:cxn modelId="{C87A3774-6CC2-43F8-86BE-6EDA7BDFD18D}" type="presParOf" srcId="{13F3A5B7-0C8C-4BF2-BCEC-6BD5AA1969FE}" destId="{A52BB461-6862-47CD-95D3-93EAA07E71A3}" srcOrd="1" destOrd="0" presId="urn:microsoft.com/office/officeart/2005/8/layout/hList1"/>
    <dgm:cxn modelId="{5A1BD38B-6221-4F53-923B-7C5F0DB59A7D}" type="presParOf" srcId="{B0829DEE-601B-452E-99B4-6893494C8066}" destId="{8885FB15-8C32-4A2A-9655-EB4F7197D30D}" srcOrd="1" destOrd="0" presId="urn:microsoft.com/office/officeart/2005/8/layout/hList1"/>
    <dgm:cxn modelId="{85826DB2-CC23-4B6C-9A26-41E24A9E8D74}" type="presParOf" srcId="{B0829DEE-601B-452E-99B4-6893494C8066}" destId="{8EC80502-109E-401E-8EA1-1ACEEB4BE759}" srcOrd="2" destOrd="0" presId="urn:microsoft.com/office/officeart/2005/8/layout/hList1"/>
    <dgm:cxn modelId="{1D0D3E52-BFC2-423E-A40D-45F11098BF67}" type="presParOf" srcId="{8EC80502-109E-401E-8EA1-1ACEEB4BE759}" destId="{04E40669-231E-4B86-B590-94E375DFA943}" srcOrd="0" destOrd="0" presId="urn:microsoft.com/office/officeart/2005/8/layout/hList1"/>
    <dgm:cxn modelId="{32C06107-1067-44A0-A658-00E5BF30830F}" type="presParOf" srcId="{8EC80502-109E-401E-8EA1-1ACEEB4BE759}" destId="{11D0C79E-0FA1-480F-93C1-43545400DC7F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78046EB-08F6-41DB-9EA4-9D7932789E0A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63B7EF6-5714-4697-A839-CA384DCA14A3}">
      <dgm:prSet phldrT="[Text]"/>
      <dgm:spPr/>
      <dgm:t>
        <a:bodyPr/>
        <a:lstStyle/>
        <a:p>
          <a:r>
            <a:rPr lang="en-GB" dirty="0"/>
            <a:t>Patient seen by GP</a:t>
          </a:r>
        </a:p>
      </dgm:t>
    </dgm:pt>
    <dgm:pt modelId="{5EB91588-FF40-4985-9AAC-AD7A10576628}" type="parTrans" cxnId="{0E7F77FA-5F4F-41D6-91CE-B8A115537EAE}">
      <dgm:prSet/>
      <dgm:spPr/>
      <dgm:t>
        <a:bodyPr/>
        <a:lstStyle/>
        <a:p>
          <a:endParaRPr lang="en-GB"/>
        </a:p>
      </dgm:t>
    </dgm:pt>
    <dgm:pt modelId="{2ECBCF7C-0CAB-4AC5-B119-0E3641859BCD}" type="sibTrans" cxnId="{0E7F77FA-5F4F-41D6-91CE-B8A115537EAE}">
      <dgm:prSet/>
      <dgm:spPr/>
      <dgm:t>
        <a:bodyPr/>
        <a:lstStyle/>
        <a:p>
          <a:endParaRPr lang="en-GB"/>
        </a:p>
      </dgm:t>
    </dgm:pt>
    <dgm:pt modelId="{B500739A-4DEC-4AAF-9680-EE6C01363EDC}">
      <dgm:prSet phldrT="[Text]"/>
      <dgm:spPr/>
      <dgm:t>
        <a:bodyPr/>
        <a:lstStyle/>
        <a:p>
          <a:r>
            <a:rPr lang="en-GB" dirty="0">
              <a:solidFill>
                <a:srgbClr val="FF0000"/>
              </a:solidFill>
            </a:rPr>
            <a:t>Electronic referral by GP</a:t>
          </a:r>
        </a:p>
      </dgm:t>
    </dgm:pt>
    <dgm:pt modelId="{6B9679EC-E613-4C98-A544-692261B436A2}" type="parTrans" cxnId="{5D2DEB17-ECDA-4A0D-94BD-2DB76757399C}">
      <dgm:prSet/>
      <dgm:spPr/>
      <dgm:t>
        <a:bodyPr/>
        <a:lstStyle/>
        <a:p>
          <a:endParaRPr lang="en-GB"/>
        </a:p>
      </dgm:t>
    </dgm:pt>
    <dgm:pt modelId="{A2B483AA-DE78-4CDF-B517-EBC5DB212CB9}" type="sibTrans" cxnId="{5D2DEB17-ECDA-4A0D-94BD-2DB76757399C}">
      <dgm:prSet/>
      <dgm:spPr/>
      <dgm:t>
        <a:bodyPr/>
        <a:lstStyle/>
        <a:p>
          <a:endParaRPr lang="en-GB"/>
        </a:p>
      </dgm:t>
    </dgm:pt>
    <dgm:pt modelId="{B1B84F39-7228-411E-8A33-9A809B885666}">
      <dgm:prSet phldrT="[Text]"/>
      <dgm:spPr/>
      <dgm:t>
        <a:bodyPr/>
        <a:lstStyle/>
        <a:p>
          <a:r>
            <a:rPr lang="en-GB" dirty="0"/>
            <a:t>Planned surgery</a:t>
          </a:r>
        </a:p>
      </dgm:t>
    </dgm:pt>
    <dgm:pt modelId="{ECA4C07C-7F95-47BB-87B5-F31A969E13A7}" type="parTrans" cxnId="{12DA7352-F99D-43C7-B331-CD8774162944}">
      <dgm:prSet/>
      <dgm:spPr/>
      <dgm:t>
        <a:bodyPr/>
        <a:lstStyle/>
        <a:p>
          <a:endParaRPr lang="en-GB"/>
        </a:p>
      </dgm:t>
    </dgm:pt>
    <dgm:pt modelId="{BD570DB6-F843-4FE3-B297-C558A027487B}" type="sibTrans" cxnId="{12DA7352-F99D-43C7-B331-CD8774162944}">
      <dgm:prSet/>
      <dgm:spPr/>
      <dgm:t>
        <a:bodyPr/>
        <a:lstStyle/>
        <a:p>
          <a:endParaRPr lang="en-GB"/>
        </a:p>
      </dgm:t>
    </dgm:pt>
    <dgm:pt modelId="{7031DE02-AEF9-44ED-A168-78EBA46CA3CE}">
      <dgm:prSet phldrT="[Text]"/>
      <dgm:spPr/>
      <dgm:t>
        <a:bodyPr/>
        <a:lstStyle/>
        <a:p>
          <a:r>
            <a:rPr lang="en-GB" dirty="0">
              <a:solidFill>
                <a:srgbClr val="FF0000"/>
              </a:solidFill>
            </a:rPr>
            <a:t>Pre-assessment using a digital platform</a:t>
          </a:r>
        </a:p>
      </dgm:t>
    </dgm:pt>
    <dgm:pt modelId="{655AB572-F6C7-4AC9-8E58-BBCFD5F2D5A0}" type="parTrans" cxnId="{99F4E9C2-08DF-4185-8A7C-3D79C343BB9D}">
      <dgm:prSet/>
      <dgm:spPr/>
      <dgm:t>
        <a:bodyPr/>
        <a:lstStyle/>
        <a:p>
          <a:endParaRPr lang="en-GB"/>
        </a:p>
      </dgm:t>
    </dgm:pt>
    <dgm:pt modelId="{07A31E9E-4013-46E3-B781-F911D9E03DB0}" type="sibTrans" cxnId="{99F4E9C2-08DF-4185-8A7C-3D79C343BB9D}">
      <dgm:prSet/>
      <dgm:spPr/>
      <dgm:t>
        <a:bodyPr/>
        <a:lstStyle/>
        <a:p>
          <a:endParaRPr lang="en-GB"/>
        </a:p>
      </dgm:t>
    </dgm:pt>
    <dgm:pt modelId="{17E6BB11-EE31-4F11-9345-D285B5A2D8B3}">
      <dgm:prSet phldrT="[Text]"/>
      <dgm:spPr/>
      <dgm:t>
        <a:bodyPr/>
        <a:lstStyle/>
        <a:p>
          <a:r>
            <a:rPr lang="en-GB" dirty="0"/>
            <a:t>In-patient care</a:t>
          </a:r>
        </a:p>
      </dgm:t>
    </dgm:pt>
    <dgm:pt modelId="{EFCE8B71-8C2F-44FB-8D40-1F7CE6E89E92}" type="parTrans" cxnId="{1B508B8E-39FF-429F-A19B-730B29490E87}">
      <dgm:prSet/>
      <dgm:spPr/>
      <dgm:t>
        <a:bodyPr/>
        <a:lstStyle/>
        <a:p>
          <a:endParaRPr lang="en-GB"/>
        </a:p>
      </dgm:t>
    </dgm:pt>
    <dgm:pt modelId="{D6FCB982-9422-48B8-BD7A-33FC2935F138}" type="sibTrans" cxnId="{1B508B8E-39FF-429F-A19B-730B29490E87}">
      <dgm:prSet/>
      <dgm:spPr/>
      <dgm:t>
        <a:bodyPr/>
        <a:lstStyle/>
        <a:p>
          <a:endParaRPr lang="en-GB"/>
        </a:p>
      </dgm:t>
    </dgm:pt>
    <dgm:pt modelId="{2B874B09-0C1A-4326-A8A9-97A155EF4AD0}">
      <dgm:prSet phldrT="[Text]"/>
      <dgm:spPr/>
      <dgm:t>
        <a:bodyPr/>
        <a:lstStyle/>
        <a:p>
          <a:r>
            <a:rPr lang="en-GB" dirty="0">
              <a:solidFill>
                <a:srgbClr val="FF0000"/>
              </a:solidFill>
            </a:rPr>
            <a:t>Electronic discharge</a:t>
          </a:r>
        </a:p>
      </dgm:t>
    </dgm:pt>
    <dgm:pt modelId="{95C3BCA3-C4D3-4788-9177-CB9369DC6E6C}" type="parTrans" cxnId="{EAC19FC5-6752-4878-B61E-0EBFFB426F07}">
      <dgm:prSet/>
      <dgm:spPr/>
      <dgm:t>
        <a:bodyPr/>
        <a:lstStyle/>
        <a:p>
          <a:endParaRPr lang="en-GB"/>
        </a:p>
      </dgm:t>
    </dgm:pt>
    <dgm:pt modelId="{548C917C-24D4-4C8D-94A7-C87FF14EDB37}" type="sibTrans" cxnId="{EAC19FC5-6752-4878-B61E-0EBFFB426F07}">
      <dgm:prSet/>
      <dgm:spPr/>
      <dgm:t>
        <a:bodyPr/>
        <a:lstStyle/>
        <a:p>
          <a:endParaRPr lang="en-GB"/>
        </a:p>
      </dgm:t>
    </dgm:pt>
    <dgm:pt modelId="{EEBC1684-9098-425A-9FE3-C00EF8E0EE38}">
      <dgm:prSet phldrT="[Text]"/>
      <dgm:spPr/>
      <dgm:t>
        <a:bodyPr/>
        <a:lstStyle/>
        <a:p>
          <a:r>
            <a:rPr lang="en-GB" dirty="0"/>
            <a:t>Patient portal</a:t>
          </a:r>
        </a:p>
      </dgm:t>
    </dgm:pt>
    <dgm:pt modelId="{FDC203F6-E4D2-4DB7-BAC8-6CED3686B9F8}" type="parTrans" cxnId="{B471FB84-9B8A-4CF4-94BD-9842DE4BC11C}">
      <dgm:prSet/>
      <dgm:spPr/>
      <dgm:t>
        <a:bodyPr/>
        <a:lstStyle/>
        <a:p>
          <a:endParaRPr lang="en-GB"/>
        </a:p>
      </dgm:t>
    </dgm:pt>
    <dgm:pt modelId="{A51678E9-7ADB-48FD-AEAF-58F4AE05ABC9}" type="sibTrans" cxnId="{B471FB84-9B8A-4CF4-94BD-9842DE4BC11C}">
      <dgm:prSet/>
      <dgm:spPr/>
      <dgm:t>
        <a:bodyPr/>
        <a:lstStyle/>
        <a:p>
          <a:endParaRPr lang="en-GB"/>
        </a:p>
      </dgm:t>
    </dgm:pt>
    <dgm:pt modelId="{1F6FE37B-F14E-446E-913D-40DC7F60ABCA}">
      <dgm:prSet phldrT="[Text]"/>
      <dgm:spPr/>
      <dgm:t>
        <a:bodyPr/>
        <a:lstStyle/>
        <a:p>
          <a:r>
            <a:rPr lang="en-GB" dirty="0">
              <a:solidFill>
                <a:srgbClr val="FF0000"/>
              </a:solidFill>
            </a:rPr>
            <a:t>Paper medical notes</a:t>
          </a:r>
        </a:p>
      </dgm:t>
    </dgm:pt>
    <dgm:pt modelId="{39D00B2D-966A-4BBE-8BA0-531296443D84}" type="parTrans" cxnId="{EE499887-F747-4736-B2B3-7A9D3839326C}">
      <dgm:prSet/>
      <dgm:spPr/>
      <dgm:t>
        <a:bodyPr/>
        <a:lstStyle/>
        <a:p>
          <a:endParaRPr lang="en-GB"/>
        </a:p>
      </dgm:t>
    </dgm:pt>
    <dgm:pt modelId="{27DBE00E-1751-4165-95F4-0732AD862487}" type="sibTrans" cxnId="{EE499887-F747-4736-B2B3-7A9D3839326C}">
      <dgm:prSet/>
      <dgm:spPr/>
      <dgm:t>
        <a:bodyPr/>
        <a:lstStyle/>
        <a:p>
          <a:endParaRPr lang="en-GB"/>
        </a:p>
      </dgm:t>
    </dgm:pt>
    <dgm:pt modelId="{C1D9AF03-1CCE-478E-ADB8-E16453E1CD29}">
      <dgm:prSet phldrT="[Text]"/>
      <dgm:spPr/>
      <dgm:t>
        <a:bodyPr/>
        <a:lstStyle/>
        <a:p>
          <a:r>
            <a:rPr lang="en-GB" dirty="0"/>
            <a:t>Outpatients</a:t>
          </a:r>
        </a:p>
      </dgm:t>
    </dgm:pt>
    <dgm:pt modelId="{597BC69B-F91C-4128-A13D-049E60A88769}" type="parTrans" cxnId="{8917FA56-AF73-4307-B24D-8F7424469900}">
      <dgm:prSet/>
      <dgm:spPr/>
      <dgm:t>
        <a:bodyPr/>
        <a:lstStyle/>
        <a:p>
          <a:endParaRPr lang="en-GB"/>
        </a:p>
      </dgm:t>
    </dgm:pt>
    <dgm:pt modelId="{58B55479-879C-406B-B7A3-AF2F67F78FAF}" type="sibTrans" cxnId="{8917FA56-AF73-4307-B24D-8F7424469900}">
      <dgm:prSet/>
      <dgm:spPr/>
      <dgm:t>
        <a:bodyPr/>
        <a:lstStyle/>
        <a:p>
          <a:endParaRPr lang="en-GB"/>
        </a:p>
      </dgm:t>
    </dgm:pt>
    <dgm:pt modelId="{DFD07EAB-50E2-4A72-91F0-8266EFB61307}">
      <dgm:prSet phldrT="[Text]"/>
      <dgm:spPr/>
      <dgm:t>
        <a:bodyPr/>
        <a:lstStyle/>
        <a:p>
          <a:r>
            <a:rPr lang="en-GB" dirty="0"/>
            <a:t>Appointment letter</a:t>
          </a:r>
        </a:p>
      </dgm:t>
    </dgm:pt>
    <dgm:pt modelId="{1FAC5435-4B76-4C4B-84BF-07F58D35DE05}" type="parTrans" cxnId="{DCFD129C-E285-431F-93E2-E47CBD8CFC92}">
      <dgm:prSet/>
      <dgm:spPr/>
      <dgm:t>
        <a:bodyPr/>
        <a:lstStyle/>
        <a:p>
          <a:endParaRPr lang="en-GB"/>
        </a:p>
      </dgm:t>
    </dgm:pt>
    <dgm:pt modelId="{B4369026-D913-470B-825A-545BD87BDC26}" type="sibTrans" cxnId="{DCFD129C-E285-431F-93E2-E47CBD8CFC92}">
      <dgm:prSet/>
      <dgm:spPr/>
      <dgm:t>
        <a:bodyPr/>
        <a:lstStyle/>
        <a:p>
          <a:endParaRPr lang="en-GB"/>
        </a:p>
      </dgm:t>
    </dgm:pt>
    <dgm:pt modelId="{B6030A89-5A6B-4122-9F75-6200B8E1B3C6}">
      <dgm:prSet phldrT="[Text]"/>
      <dgm:spPr/>
      <dgm:t>
        <a:bodyPr/>
        <a:lstStyle/>
        <a:p>
          <a:r>
            <a:rPr lang="en-GB" dirty="0"/>
            <a:t>Reminder text</a:t>
          </a:r>
        </a:p>
      </dgm:t>
    </dgm:pt>
    <dgm:pt modelId="{761308FF-0B6F-4E0A-93A0-25E351605C29}" type="parTrans" cxnId="{BB974B46-6890-4892-A456-7AFC1A0BF4B0}">
      <dgm:prSet/>
      <dgm:spPr/>
      <dgm:t>
        <a:bodyPr/>
        <a:lstStyle/>
        <a:p>
          <a:endParaRPr lang="en-GB"/>
        </a:p>
      </dgm:t>
    </dgm:pt>
    <dgm:pt modelId="{A3922089-8D94-45EA-B1D0-5FC44E422120}" type="sibTrans" cxnId="{BB974B46-6890-4892-A456-7AFC1A0BF4B0}">
      <dgm:prSet/>
      <dgm:spPr/>
      <dgm:t>
        <a:bodyPr/>
        <a:lstStyle/>
        <a:p>
          <a:endParaRPr lang="en-GB"/>
        </a:p>
      </dgm:t>
    </dgm:pt>
    <dgm:pt modelId="{0642BD8F-88CD-4C01-B565-0AB9AE220B9A}">
      <dgm:prSet phldrT="[Text]"/>
      <dgm:spPr/>
      <dgm:t>
        <a:bodyPr/>
        <a:lstStyle/>
        <a:p>
          <a:r>
            <a:rPr lang="en-GB" dirty="0"/>
            <a:t>Paper-lite</a:t>
          </a:r>
        </a:p>
      </dgm:t>
    </dgm:pt>
    <dgm:pt modelId="{752053B4-4F01-42A7-B971-511C4C8929EC}" type="parTrans" cxnId="{507B1407-9073-40EF-B09F-82C488C91C54}">
      <dgm:prSet/>
      <dgm:spPr/>
      <dgm:t>
        <a:bodyPr/>
        <a:lstStyle/>
        <a:p>
          <a:endParaRPr lang="en-GB"/>
        </a:p>
      </dgm:t>
    </dgm:pt>
    <dgm:pt modelId="{8BD22578-B5F1-4F5B-9014-85F5671C0796}" type="sibTrans" cxnId="{507B1407-9073-40EF-B09F-82C488C91C54}">
      <dgm:prSet/>
      <dgm:spPr/>
      <dgm:t>
        <a:bodyPr/>
        <a:lstStyle/>
        <a:p>
          <a:endParaRPr lang="en-GB"/>
        </a:p>
      </dgm:t>
    </dgm:pt>
    <dgm:pt modelId="{2747EBC3-2F58-4A51-9442-A20CED7E9C4E}">
      <dgm:prSet phldrT="[Text]"/>
      <dgm:spPr/>
      <dgm:t>
        <a:bodyPr/>
        <a:lstStyle/>
        <a:p>
          <a:r>
            <a:rPr lang="en-GB" dirty="0"/>
            <a:t>Blood tests</a:t>
          </a:r>
        </a:p>
      </dgm:t>
    </dgm:pt>
    <dgm:pt modelId="{B3F8A77D-3976-485A-9436-0D5AA9EA4D5C}" type="parTrans" cxnId="{5AF1963E-5A80-4873-BC16-CDACBC3D54A4}">
      <dgm:prSet/>
      <dgm:spPr/>
      <dgm:t>
        <a:bodyPr/>
        <a:lstStyle/>
        <a:p>
          <a:endParaRPr lang="en-GB"/>
        </a:p>
      </dgm:t>
    </dgm:pt>
    <dgm:pt modelId="{BEBE9892-E5BE-431E-81FA-DD504FB826CB}" type="sibTrans" cxnId="{5AF1963E-5A80-4873-BC16-CDACBC3D54A4}">
      <dgm:prSet/>
      <dgm:spPr/>
      <dgm:t>
        <a:bodyPr/>
        <a:lstStyle/>
        <a:p>
          <a:endParaRPr lang="en-GB"/>
        </a:p>
      </dgm:t>
    </dgm:pt>
    <dgm:pt modelId="{ED984313-FAD3-4ABD-B25E-4317F5AFAD93}">
      <dgm:prSet phldrT="[Text]"/>
      <dgm:spPr/>
      <dgm:t>
        <a:bodyPr/>
        <a:lstStyle/>
        <a:p>
          <a:r>
            <a:rPr lang="en-GB" dirty="0"/>
            <a:t>Plan for surgery</a:t>
          </a:r>
        </a:p>
      </dgm:t>
    </dgm:pt>
    <dgm:pt modelId="{509D58B0-2B13-4471-AA71-8FF921780AF1}" type="parTrans" cxnId="{ADC59917-A17D-4C79-8E6B-3BB4D2EE5A11}">
      <dgm:prSet/>
      <dgm:spPr/>
      <dgm:t>
        <a:bodyPr/>
        <a:lstStyle/>
        <a:p>
          <a:endParaRPr lang="en-GB"/>
        </a:p>
      </dgm:t>
    </dgm:pt>
    <dgm:pt modelId="{EBBD621D-AB9C-40D2-87C8-1881B8EA74B0}" type="sibTrans" cxnId="{ADC59917-A17D-4C79-8E6B-3BB4D2EE5A11}">
      <dgm:prSet/>
      <dgm:spPr/>
      <dgm:t>
        <a:bodyPr/>
        <a:lstStyle/>
        <a:p>
          <a:endParaRPr lang="en-GB"/>
        </a:p>
      </dgm:t>
    </dgm:pt>
    <dgm:pt modelId="{3C5B7B2C-929B-4BBB-B689-2D7EF4DCE91D}">
      <dgm:prSet phldrT="[Text]"/>
      <dgm:spPr/>
      <dgm:t>
        <a:bodyPr/>
        <a:lstStyle/>
        <a:p>
          <a:r>
            <a:rPr lang="en-GB" dirty="0">
              <a:solidFill>
                <a:srgbClr val="FF0000"/>
              </a:solidFill>
            </a:rPr>
            <a:t>Clinic letter</a:t>
          </a:r>
        </a:p>
      </dgm:t>
    </dgm:pt>
    <dgm:pt modelId="{18692720-C805-4818-B6E5-559898CD73AA}" type="parTrans" cxnId="{9B5268F8-D205-4612-9B0F-706F5C081EFA}">
      <dgm:prSet/>
      <dgm:spPr/>
      <dgm:t>
        <a:bodyPr/>
        <a:lstStyle/>
        <a:p>
          <a:endParaRPr lang="en-GB"/>
        </a:p>
      </dgm:t>
    </dgm:pt>
    <dgm:pt modelId="{85C1AC28-04B4-4257-91CF-1652C753E83D}" type="sibTrans" cxnId="{9B5268F8-D205-4612-9B0F-706F5C081EFA}">
      <dgm:prSet/>
      <dgm:spPr/>
      <dgm:t>
        <a:bodyPr/>
        <a:lstStyle/>
        <a:p>
          <a:endParaRPr lang="en-GB"/>
        </a:p>
      </dgm:t>
    </dgm:pt>
    <dgm:pt modelId="{C42ECF5A-4587-4CF5-80F6-85DCBC6423E8}">
      <dgm:prSet phldrT="[Text]"/>
      <dgm:spPr/>
      <dgm:t>
        <a:bodyPr/>
        <a:lstStyle/>
        <a:p>
          <a:r>
            <a:rPr lang="en-GB" dirty="0">
              <a:solidFill>
                <a:srgbClr val="FF0000"/>
              </a:solidFill>
            </a:rPr>
            <a:t>Electronic prescription</a:t>
          </a:r>
        </a:p>
      </dgm:t>
    </dgm:pt>
    <dgm:pt modelId="{89D537C0-8E70-42AF-A5D9-714400F36C32}" type="parTrans" cxnId="{76EB72A8-DDEC-4AD7-A32C-F5FAEBDE60C7}">
      <dgm:prSet/>
      <dgm:spPr/>
      <dgm:t>
        <a:bodyPr/>
        <a:lstStyle/>
        <a:p>
          <a:endParaRPr lang="en-GB"/>
        </a:p>
      </dgm:t>
    </dgm:pt>
    <dgm:pt modelId="{D897DC02-3725-4708-BC39-DE504B4A0C7E}" type="sibTrans" cxnId="{76EB72A8-DDEC-4AD7-A32C-F5FAEBDE60C7}">
      <dgm:prSet/>
      <dgm:spPr/>
      <dgm:t>
        <a:bodyPr/>
        <a:lstStyle/>
        <a:p>
          <a:endParaRPr lang="en-GB"/>
        </a:p>
      </dgm:t>
    </dgm:pt>
    <dgm:pt modelId="{CF54460A-E586-42CD-BBED-4E95CA43F888}">
      <dgm:prSet phldrT="[Text]"/>
      <dgm:spPr/>
      <dgm:t>
        <a:bodyPr/>
        <a:lstStyle/>
        <a:p>
          <a:r>
            <a:rPr lang="en-GB" dirty="0">
              <a:solidFill>
                <a:srgbClr val="FF0000"/>
              </a:solidFill>
            </a:rPr>
            <a:t>Nursing care record</a:t>
          </a:r>
        </a:p>
      </dgm:t>
    </dgm:pt>
    <dgm:pt modelId="{EF2E9E82-62F5-4C71-83A2-551466A36F93}" type="parTrans" cxnId="{F0F835E4-68DB-40F3-BF25-F8B0FCAF96C2}">
      <dgm:prSet/>
      <dgm:spPr/>
      <dgm:t>
        <a:bodyPr/>
        <a:lstStyle/>
        <a:p>
          <a:endParaRPr lang="en-GB"/>
        </a:p>
      </dgm:t>
    </dgm:pt>
    <dgm:pt modelId="{9421B69C-25D2-441A-936C-FC921D5294C9}" type="sibTrans" cxnId="{F0F835E4-68DB-40F3-BF25-F8B0FCAF96C2}">
      <dgm:prSet/>
      <dgm:spPr/>
      <dgm:t>
        <a:bodyPr/>
        <a:lstStyle/>
        <a:p>
          <a:endParaRPr lang="en-GB"/>
        </a:p>
      </dgm:t>
    </dgm:pt>
    <dgm:pt modelId="{3D78E0BB-893E-4031-90A8-EFC9510D3D1F}">
      <dgm:prSet phldrT="[Text]"/>
      <dgm:spPr/>
      <dgm:t>
        <a:bodyPr/>
        <a:lstStyle/>
        <a:p>
          <a:r>
            <a:rPr lang="en-GB" dirty="0">
              <a:solidFill>
                <a:srgbClr val="FF0000"/>
              </a:solidFill>
            </a:rPr>
            <a:t>Signal</a:t>
          </a:r>
        </a:p>
      </dgm:t>
    </dgm:pt>
    <dgm:pt modelId="{CD48DD50-D915-4E3B-B561-33E56A42F7C4}" type="parTrans" cxnId="{76537972-FA8D-4D0C-BCE8-E7FA626CA7CD}">
      <dgm:prSet/>
      <dgm:spPr/>
      <dgm:t>
        <a:bodyPr/>
        <a:lstStyle/>
        <a:p>
          <a:endParaRPr lang="en-GB"/>
        </a:p>
      </dgm:t>
    </dgm:pt>
    <dgm:pt modelId="{5CE04BA4-C435-4B9E-B698-500A6BCB31C4}" type="sibTrans" cxnId="{76537972-FA8D-4D0C-BCE8-E7FA626CA7CD}">
      <dgm:prSet/>
      <dgm:spPr/>
      <dgm:t>
        <a:bodyPr/>
        <a:lstStyle/>
        <a:p>
          <a:endParaRPr lang="en-GB"/>
        </a:p>
      </dgm:t>
    </dgm:pt>
    <dgm:pt modelId="{68A5B6F7-D109-46EA-A1EF-3CECCD94F20B}">
      <dgm:prSet phldrT="[Text]"/>
      <dgm:spPr/>
      <dgm:t>
        <a:bodyPr/>
        <a:lstStyle/>
        <a:p>
          <a:r>
            <a:rPr lang="en-GB" dirty="0"/>
            <a:t>Waiting list</a:t>
          </a:r>
        </a:p>
      </dgm:t>
    </dgm:pt>
    <dgm:pt modelId="{06882270-BC96-4E72-99A8-1C1A1A69DF2E}" type="parTrans" cxnId="{76453E8B-7817-4CB2-B404-F4683E27C1D9}">
      <dgm:prSet/>
      <dgm:spPr/>
      <dgm:t>
        <a:bodyPr/>
        <a:lstStyle/>
        <a:p>
          <a:endParaRPr lang="en-GB"/>
        </a:p>
      </dgm:t>
    </dgm:pt>
    <dgm:pt modelId="{15F2CA0F-C6F2-4DE6-8692-A890C413DDF8}" type="sibTrans" cxnId="{76453E8B-7817-4CB2-B404-F4683E27C1D9}">
      <dgm:prSet/>
      <dgm:spPr/>
      <dgm:t>
        <a:bodyPr/>
        <a:lstStyle/>
        <a:p>
          <a:endParaRPr lang="en-GB"/>
        </a:p>
      </dgm:t>
    </dgm:pt>
    <dgm:pt modelId="{CA5C32D4-148C-4E50-93F4-C0E155C6D312}">
      <dgm:prSet phldrT="[Text]"/>
      <dgm:spPr/>
      <dgm:t>
        <a:bodyPr/>
        <a:lstStyle/>
        <a:p>
          <a:r>
            <a:rPr lang="en-GB" dirty="0">
              <a:solidFill>
                <a:srgbClr val="FF0000"/>
              </a:solidFill>
            </a:rPr>
            <a:t>Electronic operation-note</a:t>
          </a:r>
        </a:p>
      </dgm:t>
    </dgm:pt>
    <dgm:pt modelId="{2EB19A5E-D9BB-4CC0-800B-51A3FF56381C}" type="parTrans" cxnId="{3EB7DA59-32F9-4C06-A461-E489E3BAE628}">
      <dgm:prSet/>
      <dgm:spPr/>
      <dgm:t>
        <a:bodyPr/>
        <a:lstStyle/>
        <a:p>
          <a:endParaRPr lang="en-GB"/>
        </a:p>
      </dgm:t>
    </dgm:pt>
    <dgm:pt modelId="{959F65CA-5D0C-4DBC-AD84-8DBA6CB19693}" type="sibTrans" cxnId="{3EB7DA59-32F9-4C06-A461-E489E3BAE628}">
      <dgm:prSet/>
      <dgm:spPr/>
      <dgm:t>
        <a:bodyPr/>
        <a:lstStyle/>
        <a:p>
          <a:endParaRPr lang="en-GB"/>
        </a:p>
      </dgm:t>
    </dgm:pt>
    <dgm:pt modelId="{B0829DEE-601B-452E-99B4-6893494C8066}" type="pres">
      <dgm:prSet presAssocID="{B78046EB-08F6-41DB-9EA4-9D7932789E0A}" presName="Name0" presStyleCnt="0">
        <dgm:presLayoutVars>
          <dgm:dir/>
          <dgm:animLvl val="lvl"/>
          <dgm:resizeHandles val="exact"/>
        </dgm:presLayoutVars>
      </dgm:prSet>
      <dgm:spPr/>
    </dgm:pt>
    <dgm:pt modelId="{13F3A5B7-0C8C-4BF2-BCEC-6BD5AA1969FE}" type="pres">
      <dgm:prSet presAssocID="{963B7EF6-5714-4697-A839-CA384DCA14A3}" presName="composite" presStyleCnt="0"/>
      <dgm:spPr/>
    </dgm:pt>
    <dgm:pt modelId="{741AEC3B-75E5-4843-9DD2-8CF1D6637153}" type="pres">
      <dgm:prSet presAssocID="{963B7EF6-5714-4697-A839-CA384DCA14A3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A52BB461-6862-47CD-95D3-93EAA07E71A3}" type="pres">
      <dgm:prSet presAssocID="{963B7EF6-5714-4697-A839-CA384DCA14A3}" presName="desTx" presStyleLbl="alignAccFollowNode1" presStyleIdx="0" presStyleCnt="4" custLinFactNeighborX="-57121" custLinFactNeighborY="-656">
        <dgm:presLayoutVars>
          <dgm:bulletEnabled val="1"/>
        </dgm:presLayoutVars>
      </dgm:prSet>
      <dgm:spPr/>
    </dgm:pt>
    <dgm:pt modelId="{8885FB15-8C32-4A2A-9655-EB4F7197D30D}" type="pres">
      <dgm:prSet presAssocID="{2ECBCF7C-0CAB-4AC5-B119-0E3641859BCD}" presName="space" presStyleCnt="0"/>
      <dgm:spPr/>
    </dgm:pt>
    <dgm:pt modelId="{8EC80502-109E-401E-8EA1-1ACEEB4BE759}" type="pres">
      <dgm:prSet presAssocID="{C1D9AF03-1CCE-478E-ADB8-E16453E1CD29}" presName="composite" presStyleCnt="0"/>
      <dgm:spPr/>
    </dgm:pt>
    <dgm:pt modelId="{04E40669-231E-4B86-B590-94E375DFA943}" type="pres">
      <dgm:prSet presAssocID="{C1D9AF03-1CCE-478E-ADB8-E16453E1CD29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11D0C79E-0FA1-480F-93C1-43545400DC7F}" type="pres">
      <dgm:prSet presAssocID="{C1D9AF03-1CCE-478E-ADB8-E16453E1CD29}" presName="desTx" presStyleLbl="alignAccFollowNode1" presStyleIdx="1" presStyleCnt="4">
        <dgm:presLayoutVars>
          <dgm:bulletEnabled val="1"/>
        </dgm:presLayoutVars>
      </dgm:prSet>
      <dgm:spPr/>
    </dgm:pt>
    <dgm:pt modelId="{DAA30042-C340-4EBB-BA59-D244FACDD0C2}" type="pres">
      <dgm:prSet presAssocID="{58B55479-879C-406B-B7A3-AF2F67F78FAF}" presName="space" presStyleCnt="0"/>
      <dgm:spPr/>
    </dgm:pt>
    <dgm:pt modelId="{936518DC-D410-4512-A219-6E28458FDD89}" type="pres">
      <dgm:prSet presAssocID="{B1B84F39-7228-411E-8A33-9A809B885666}" presName="composite" presStyleCnt="0"/>
      <dgm:spPr/>
    </dgm:pt>
    <dgm:pt modelId="{4A25437F-389E-4E25-9731-2E9AEA634D0A}" type="pres">
      <dgm:prSet presAssocID="{B1B84F39-7228-411E-8A33-9A809B885666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165406FB-BED1-4825-9786-A809FB9EEEF3}" type="pres">
      <dgm:prSet presAssocID="{B1B84F39-7228-411E-8A33-9A809B885666}" presName="desTx" presStyleLbl="alignAccFollowNode1" presStyleIdx="2" presStyleCnt="4">
        <dgm:presLayoutVars>
          <dgm:bulletEnabled val="1"/>
        </dgm:presLayoutVars>
      </dgm:prSet>
      <dgm:spPr/>
    </dgm:pt>
    <dgm:pt modelId="{F0C7E15E-D3F7-4732-958C-D66388247A9A}" type="pres">
      <dgm:prSet presAssocID="{BD570DB6-F843-4FE3-B297-C558A027487B}" presName="space" presStyleCnt="0"/>
      <dgm:spPr/>
    </dgm:pt>
    <dgm:pt modelId="{2F49D929-FA90-4A72-850E-FCEE079DA8E7}" type="pres">
      <dgm:prSet presAssocID="{17E6BB11-EE31-4F11-9345-D285B5A2D8B3}" presName="composite" presStyleCnt="0"/>
      <dgm:spPr/>
    </dgm:pt>
    <dgm:pt modelId="{01FFF633-8B2C-475F-AC1C-117DCB4FE636}" type="pres">
      <dgm:prSet presAssocID="{17E6BB11-EE31-4F11-9345-D285B5A2D8B3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19CC74D5-0595-4D3C-8609-8684A10EFB2E}" type="pres">
      <dgm:prSet presAssocID="{17E6BB11-EE31-4F11-9345-D285B5A2D8B3}" presName="desTx" presStyleLbl="alignAccFollowNode1" presStyleIdx="3" presStyleCnt="4">
        <dgm:presLayoutVars>
          <dgm:bulletEnabled val="1"/>
        </dgm:presLayoutVars>
      </dgm:prSet>
      <dgm:spPr/>
    </dgm:pt>
  </dgm:ptLst>
  <dgm:cxnLst>
    <dgm:cxn modelId="{507B1407-9073-40EF-B09F-82C488C91C54}" srcId="{C1D9AF03-1CCE-478E-ADB8-E16453E1CD29}" destId="{0642BD8F-88CD-4C01-B565-0AB9AE220B9A}" srcOrd="0" destOrd="0" parTransId="{752053B4-4F01-42A7-B971-511C4C8929EC}" sibTransId="{8BD22578-B5F1-4F5B-9014-85F5671C0796}"/>
    <dgm:cxn modelId="{31645C10-3873-4BF2-AB23-4BDCFB24A2AD}" type="presOf" srcId="{B6030A89-5A6B-4122-9F75-6200B8E1B3C6}" destId="{A52BB461-6862-47CD-95D3-93EAA07E71A3}" srcOrd="0" destOrd="2" presId="urn:microsoft.com/office/officeart/2005/8/layout/hList1"/>
    <dgm:cxn modelId="{ADC59917-A17D-4C79-8E6B-3BB4D2EE5A11}" srcId="{C1D9AF03-1CCE-478E-ADB8-E16453E1CD29}" destId="{ED984313-FAD3-4ABD-B25E-4317F5AFAD93}" srcOrd="2" destOrd="0" parTransId="{509D58B0-2B13-4471-AA71-8FF921780AF1}" sibTransId="{EBBD621D-AB9C-40D2-87C8-1881B8EA74B0}"/>
    <dgm:cxn modelId="{5D2DEB17-ECDA-4A0D-94BD-2DB76757399C}" srcId="{963B7EF6-5714-4697-A839-CA384DCA14A3}" destId="{B500739A-4DEC-4AAF-9680-EE6C01363EDC}" srcOrd="0" destOrd="0" parTransId="{6B9679EC-E613-4C98-A544-692261B436A2}" sibTransId="{A2B483AA-DE78-4CDF-B517-EBC5DB212CB9}"/>
    <dgm:cxn modelId="{7682E332-519B-422F-8085-9695FDBE1087}" type="presOf" srcId="{B500739A-4DEC-4AAF-9680-EE6C01363EDC}" destId="{A52BB461-6862-47CD-95D3-93EAA07E71A3}" srcOrd="0" destOrd="0" presId="urn:microsoft.com/office/officeart/2005/8/layout/hList1"/>
    <dgm:cxn modelId="{5AF1963E-5A80-4873-BC16-CDACBC3D54A4}" srcId="{C1D9AF03-1CCE-478E-ADB8-E16453E1CD29}" destId="{2747EBC3-2F58-4A51-9442-A20CED7E9C4E}" srcOrd="1" destOrd="0" parTransId="{B3F8A77D-3976-485A-9436-0D5AA9EA4D5C}" sibTransId="{BEBE9892-E5BE-431E-81FA-DD504FB826CB}"/>
    <dgm:cxn modelId="{AB864B62-2CA1-4C75-A027-D8BC9B8AA369}" type="presOf" srcId="{7031DE02-AEF9-44ED-A168-78EBA46CA3CE}" destId="{165406FB-BED1-4825-9786-A809FB9EEEF3}" srcOrd="0" destOrd="0" presId="urn:microsoft.com/office/officeart/2005/8/layout/hList1"/>
    <dgm:cxn modelId="{40106E44-AAE6-4975-8CD1-603E16583987}" type="presOf" srcId="{EEBC1684-9098-425A-9FE3-C00EF8E0EE38}" destId="{A52BB461-6862-47CD-95D3-93EAA07E71A3}" srcOrd="0" destOrd="3" presId="urn:microsoft.com/office/officeart/2005/8/layout/hList1"/>
    <dgm:cxn modelId="{BB974B46-6890-4892-A456-7AFC1A0BF4B0}" srcId="{963B7EF6-5714-4697-A839-CA384DCA14A3}" destId="{B6030A89-5A6B-4122-9F75-6200B8E1B3C6}" srcOrd="2" destOrd="0" parTransId="{761308FF-0B6F-4E0A-93A0-25E351605C29}" sibTransId="{A3922089-8D94-45EA-B1D0-5FC44E422120}"/>
    <dgm:cxn modelId="{6BA57F66-74F2-4075-A549-8246735E51EB}" type="presOf" srcId="{C1D9AF03-1CCE-478E-ADB8-E16453E1CD29}" destId="{04E40669-231E-4B86-B590-94E375DFA943}" srcOrd="0" destOrd="0" presId="urn:microsoft.com/office/officeart/2005/8/layout/hList1"/>
    <dgm:cxn modelId="{2B612B70-3575-4B11-B8BF-CE1BAC0F0A9A}" type="presOf" srcId="{B1B84F39-7228-411E-8A33-9A809B885666}" destId="{4A25437F-389E-4E25-9731-2E9AEA634D0A}" srcOrd="0" destOrd="0" presId="urn:microsoft.com/office/officeart/2005/8/layout/hList1"/>
    <dgm:cxn modelId="{7E57B271-4C70-4454-AC71-A974F6945B7C}" type="presOf" srcId="{68A5B6F7-D109-46EA-A1EF-3CECCD94F20B}" destId="{165406FB-BED1-4825-9786-A809FB9EEEF3}" srcOrd="0" destOrd="1" presId="urn:microsoft.com/office/officeart/2005/8/layout/hList1"/>
    <dgm:cxn modelId="{722DE871-B5C0-46E4-9F9B-22939490B3B8}" type="presOf" srcId="{CF54460A-E586-42CD-BBED-4E95CA43F888}" destId="{19CC74D5-0595-4D3C-8609-8684A10EFB2E}" srcOrd="0" destOrd="2" presId="urn:microsoft.com/office/officeart/2005/8/layout/hList1"/>
    <dgm:cxn modelId="{12DA7352-F99D-43C7-B331-CD8774162944}" srcId="{B78046EB-08F6-41DB-9EA4-9D7932789E0A}" destId="{B1B84F39-7228-411E-8A33-9A809B885666}" srcOrd="2" destOrd="0" parTransId="{ECA4C07C-7F95-47BB-87B5-F31A969E13A7}" sibTransId="{BD570DB6-F843-4FE3-B297-C558A027487B}"/>
    <dgm:cxn modelId="{76537972-FA8D-4D0C-BCE8-E7FA626CA7CD}" srcId="{17E6BB11-EE31-4F11-9345-D285B5A2D8B3}" destId="{3D78E0BB-893E-4031-90A8-EFC9510D3D1F}" srcOrd="1" destOrd="0" parTransId="{CD48DD50-D915-4E3B-B561-33E56A42F7C4}" sibTransId="{5CE04BA4-C435-4B9E-B698-500A6BCB31C4}"/>
    <dgm:cxn modelId="{8917FA56-AF73-4307-B24D-8F7424469900}" srcId="{B78046EB-08F6-41DB-9EA4-9D7932789E0A}" destId="{C1D9AF03-1CCE-478E-ADB8-E16453E1CD29}" srcOrd="1" destOrd="0" parTransId="{597BC69B-F91C-4128-A13D-049E60A88769}" sibTransId="{58B55479-879C-406B-B7A3-AF2F67F78FAF}"/>
    <dgm:cxn modelId="{3EB7DA59-32F9-4C06-A461-E489E3BAE628}" srcId="{17E6BB11-EE31-4F11-9345-D285B5A2D8B3}" destId="{CA5C32D4-148C-4E50-93F4-C0E155C6D312}" srcOrd="4" destOrd="0" parTransId="{2EB19A5E-D9BB-4CC0-800B-51A3FF56381C}" sibTransId="{959F65CA-5D0C-4DBC-AD84-8DBA6CB19693}"/>
    <dgm:cxn modelId="{B471FB84-9B8A-4CF4-94BD-9842DE4BC11C}" srcId="{963B7EF6-5714-4697-A839-CA384DCA14A3}" destId="{EEBC1684-9098-425A-9FE3-C00EF8E0EE38}" srcOrd="3" destOrd="0" parTransId="{FDC203F6-E4D2-4DB7-BAC8-6CED3686B9F8}" sibTransId="{A51678E9-7ADB-48FD-AEAF-58F4AE05ABC9}"/>
    <dgm:cxn modelId="{58BE1F85-76E8-469B-8313-FE4265CAAA90}" type="presOf" srcId="{CA5C32D4-148C-4E50-93F4-C0E155C6D312}" destId="{19CC74D5-0595-4D3C-8609-8684A10EFB2E}" srcOrd="0" destOrd="4" presId="urn:microsoft.com/office/officeart/2005/8/layout/hList1"/>
    <dgm:cxn modelId="{EE499887-F747-4736-B2B3-7A9D3839326C}" srcId="{17E6BB11-EE31-4F11-9345-D285B5A2D8B3}" destId="{1F6FE37B-F14E-446E-913D-40DC7F60ABCA}" srcOrd="0" destOrd="0" parTransId="{39D00B2D-966A-4BBE-8BA0-531296443D84}" sibTransId="{27DBE00E-1751-4165-95F4-0732AD862487}"/>
    <dgm:cxn modelId="{2A926689-9329-435D-B6EB-6FF36CE6A73A}" type="presOf" srcId="{3C5B7B2C-929B-4BBB-B689-2D7EF4DCE91D}" destId="{11D0C79E-0FA1-480F-93C1-43545400DC7F}" srcOrd="0" destOrd="3" presId="urn:microsoft.com/office/officeart/2005/8/layout/hList1"/>
    <dgm:cxn modelId="{76453E8B-7817-4CB2-B404-F4683E27C1D9}" srcId="{B1B84F39-7228-411E-8A33-9A809B885666}" destId="{68A5B6F7-D109-46EA-A1EF-3CECCD94F20B}" srcOrd="1" destOrd="0" parTransId="{06882270-BC96-4E72-99A8-1C1A1A69DF2E}" sibTransId="{15F2CA0F-C6F2-4DE6-8692-A890C413DDF8}"/>
    <dgm:cxn modelId="{1B508B8E-39FF-429F-A19B-730B29490E87}" srcId="{B78046EB-08F6-41DB-9EA4-9D7932789E0A}" destId="{17E6BB11-EE31-4F11-9345-D285B5A2D8B3}" srcOrd="3" destOrd="0" parTransId="{EFCE8B71-8C2F-44FB-8D40-1F7CE6E89E92}" sibTransId="{D6FCB982-9422-48B8-BD7A-33FC2935F138}"/>
    <dgm:cxn modelId="{5235839A-834C-4317-8CA4-ED4A3817CED3}" type="presOf" srcId="{B78046EB-08F6-41DB-9EA4-9D7932789E0A}" destId="{B0829DEE-601B-452E-99B4-6893494C8066}" srcOrd="0" destOrd="0" presId="urn:microsoft.com/office/officeart/2005/8/layout/hList1"/>
    <dgm:cxn modelId="{DCFD129C-E285-431F-93E2-E47CBD8CFC92}" srcId="{963B7EF6-5714-4697-A839-CA384DCA14A3}" destId="{DFD07EAB-50E2-4A72-91F0-8266EFB61307}" srcOrd="1" destOrd="0" parTransId="{1FAC5435-4B76-4C4B-84BF-07F58D35DE05}" sibTransId="{B4369026-D913-470B-825A-545BD87BDC26}"/>
    <dgm:cxn modelId="{DA33E79E-D8B0-4F2A-8454-54A2549FE0AC}" type="presOf" srcId="{3D78E0BB-893E-4031-90A8-EFC9510D3D1F}" destId="{19CC74D5-0595-4D3C-8609-8684A10EFB2E}" srcOrd="0" destOrd="1" presId="urn:microsoft.com/office/officeart/2005/8/layout/hList1"/>
    <dgm:cxn modelId="{3AFF4EA5-D520-4F05-A8E0-2D7653CD8E23}" type="presOf" srcId="{2747EBC3-2F58-4A51-9442-A20CED7E9C4E}" destId="{11D0C79E-0FA1-480F-93C1-43545400DC7F}" srcOrd="0" destOrd="1" presId="urn:microsoft.com/office/officeart/2005/8/layout/hList1"/>
    <dgm:cxn modelId="{76EB72A8-DDEC-4AD7-A32C-F5FAEBDE60C7}" srcId="{17E6BB11-EE31-4F11-9345-D285B5A2D8B3}" destId="{C42ECF5A-4587-4CF5-80F6-85DCBC6423E8}" srcOrd="3" destOrd="0" parTransId="{89D537C0-8E70-42AF-A5D9-714400F36C32}" sibTransId="{D897DC02-3725-4708-BC39-DE504B4A0C7E}"/>
    <dgm:cxn modelId="{CD20B9B1-AAB0-42EB-A641-1D162D8E5D63}" type="presOf" srcId="{1F6FE37B-F14E-446E-913D-40DC7F60ABCA}" destId="{19CC74D5-0595-4D3C-8609-8684A10EFB2E}" srcOrd="0" destOrd="0" presId="urn:microsoft.com/office/officeart/2005/8/layout/hList1"/>
    <dgm:cxn modelId="{99F4E9C2-08DF-4185-8A7C-3D79C343BB9D}" srcId="{B1B84F39-7228-411E-8A33-9A809B885666}" destId="{7031DE02-AEF9-44ED-A168-78EBA46CA3CE}" srcOrd="0" destOrd="0" parTransId="{655AB572-F6C7-4AC9-8E58-BBCFD5F2D5A0}" sibTransId="{07A31E9E-4013-46E3-B781-F911D9E03DB0}"/>
    <dgm:cxn modelId="{8A2A74C4-7382-4AA9-BDD4-70AB4427E27C}" type="presOf" srcId="{0642BD8F-88CD-4C01-B565-0AB9AE220B9A}" destId="{11D0C79E-0FA1-480F-93C1-43545400DC7F}" srcOrd="0" destOrd="0" presId="urn:microsoft.com/office/officeart/2005/8/layout/hList1"/>
    <dgm:cxn modelId="{EAC19FC5-6752-4878-B61E-0EBFFB426F07}" srcId="{17E6BB11-EE31-4F11-9345-D285B5A2D8B3}" destId="{2B874B09-0C1A-4326-A8A9-97A155EF4AD0}" srcOrd="5" destOrd="0" parTransId="{95C3BCA3-C4D3-4788-9177-CB9369DC6E6C}" sibTransId="{548C917C-24D4-4C8D-94A7-C87FF14EDB37}"/>
    <dgm:cxn modelId="{54E5CECD-321C-40C0-AED1-B3970404E316}" type="presOf" srcId="{DFD07EAB-50E2-4A72-91F0-8266EFB61307}" destId="{A52BB461-6862-47CD-95D3-93EAA07E71A3}" srcOrd="0" destOrd="1" presId="urn:microsoft.com/office/officeart/2005/8/layout/hList1"/>
    <dgm:cxn modelId="{BC765ACE-C020-4D79-A01B-7BF28E682CA0}" type="presOf" srcId="{C42ECF5A-4587-4CF5-80F6-85DCBC6423E8}" destId="{19CC74D5-0595-4D3C-8609-8684A10EFB2E}" srcOrd="0" destOrd="3" presId="urn:microsoft.com/office/officeart/2005/8/layout/hList1"/>
    <dgm:cxn modelId="{E89BFBDB-9B85-4D96-BFEE-B37B8066426B}" type="presOf" srcId="{963B7EF6-5714-4697-A839-CA384DCA14A3}" destId="{741AEC3B-75E5-4843-9DD2-8CF1D6637153}" srcOrd="0" destOrd="0" presId="urn:microsoft.com/office/officeart/2005/8/layout/hList1"/>
    <dgm:cxn modelId="{B8F101DF-61D3-477D-AB2B-4B1C9B2CF6CF}" type="presOf" srcId="{ED984313-FAD3-4ABD-B25E-4317F5AFAD93}" destId="{11D0C79E-0FA1-480F-93C1-43545400DC7F}" srcOrd="0" destOrd="2" presId="urn:microsoft.com/office/officeart/2005/8/layout/hList1"/>
    <dgm:cxn modelId="{8ACFDEE2-88E5-43B1-9724-ED4ACDD61E50}" type="presOf" srcId="{2B874B09-0C1A-4326-A8A9-97A155EF4AD0}" destId="{19CC74D5-0595-4D3C-8609-8684A10EFB2E}" srcOrd="0" destOrd="5" presId="urn:microsoft.com/office/officeart/2005/8/layout/hList1"/>
    <dgm:cxn modelId="{F0F835E4-68DB-40F3-BF25-F8B0FCAF96C2}" srcId="{17E6BB11-EE31-4F11-9345-D285B5A2D8B3}" destId="{CF54460A-E586-42CD-BBED-4E95CA43F888}" srcOrd="2" destOrd="0" parTransId="{EF2E9E82-62F5-4C71-83A2-551466A36F93}" sibTransId="{9421B69C-25D2-441A-936C-FC921D5294C9}"/>
    <dgm:cxn modelId="{B530D0E7-C191-42A7-952A-A486A31AD6F4}" type="presOf" srcId="{17E6BB11-EE31-4F11-9345-D285B5A2D8B3}" destId="{01FFF633-8B2C-475F-AC1C-117DCB4FE636}" srcOrd="0" destOrd="0" presId="urn:microsoft.com/office/officeart/2005/8/layout/hList1"/>
    <dgm:cxn modelId="{9B5268F8-D205-4612-9B0F-706F5C081EFA}" srcId="{C1D9AF03-1CCE-478E-ADB8-E16453E1CD29}" destId="{3C5B7B2C-929B-4BBB-B689-2D7EF4DCE91D}" srcOrd="3" destOrd="0" parTransId="{18692720-C805-4818-B6E5-559898CD73AA}" sibTransId="{85C1AC28-04B4-4257-91CF-1652C753E83D}"/>
    <dgm:cxn modelId="{0E7F77FA-5F4F-41D6-91CE-B8A115537EAE}" srcId="{B78046EB-08F6-41DB-9EA4-9D7932789E0A}" destId="{963B7EF6-5714-4697-A839-CA384DCA14A3}" srcOrd="0" destOrd="0" parTransId="{5EB91588-FF40-4985-9AAC-AD7A10576628}" sibTransId="{2ECBCF7C-0CAB-4AC5-B119-0E3641859BCD}"/>
    <dgm:cxn modelId="{A877377E-C987-4D1F-B031-B05740AB1D4F}" type="presParOf" srcId="{B0829DEE-601B-452E-99B4-6893494C8066}" destId="{13F3A5B7-0C8C-4BF2-BCEC-6BD5AA1969FE}" srcOrd="0" destOrd="0" presId="urn:microsoft.com/office/officeart/2005/8/layout/hList1"/>
    <dgm:cxn modelId="{B0B023B2-422E-422C-A43D-36EF21124613}" type="presParOf" srcId="{13F3A5B7-0C8C-4BF2-BCEC-6BD5AA1969FE}" destId="{741AEC3B-75E5-4843-9DD2-8CF1D6637153}" srcOrd="0" destOrd="0" presId="urn:microsoft.com/office/officeart/2005/8/layout/hList1"/>
    <dgm:cxn modelId="{C87A3774-6CC2-43F8-86BE-6EDA7BDFD18D}" type="presParOf" srcId="{13F3A5B7-0C8C-4BF2-BCEC-6BD5AA1969FE}" destId="{A52BB461-6862-47CD-95D3-93EAA07E71A3}" srcOrd="1" destOrd="0" presId="urn:microsoft.com/office/officeart/2005/8/layout/hList1"/>
    <dgm:cxn modelId="{5A1BD38B-6221-4F53-923B-7C5F0DB59A7D}" type="presParOf" srcId="{B0829DEE-601B-452E-99B4-6893494C8066}" destId="{8885FB15-8C32-4A2A-9655-EB4F7197D30D}" srcOrd="1" destOrd="0" presId="urn:microsoft.com/office/officeart/2005/8/layout/hList1"/>
    <dgm:cxn modelId="{85826DB2-CC23-4B6C-9A26-41E24A9E8D74}" type="presParOf" srcId="{B0829DEE-601B-452E-99B4-6893494C8066}" destId="{8EC80502-109E-401E-8EA1-1ACEEB4BE759}" srcOrd="2" destOrd="0" presId="urn:microsoft.com/office/officeart/2005/8/layout/hList1"/>
    <dgm:cxn modelId="{1D0D3E52-BFC2-423E-A40D-45F11098BF67}" type="presParOf" srcId="{8EC80502-109E-401E-8EA1-1ACEEB4BE759}" destId="{04E40669-231E-4B86-B590-94E375DFA943}" srcOrd="0" destOrd="0" presId="urn:microsoft.com/office/officeart/2005/8/layout/hList1"/>
    <dgm:cxn modelId="{32C06107-1067-44A0-A658-00E5BF30830F}" type="presParOf" srcId="{8EC80502-109E-401E-8EA1-1ACEEB4BE759}" destId="{11D0C79E-0FA1-480F-93C1-43545400DC7F}" srcOrd="1" destOrd="0" presId="urn:microsoft.com/office/officeart/2005/8/layout/hList1"/>
    <dgm:cxn modelId="{C13810C8-7267-4625-91CB-D6A1EA5DA3DE}" type="presParOf" srcId="{B0829DEE-601B-452E-99B4-6893494C8066}" destId="{DAA30042-C340-4EBB-BA59-D244FACDD0C2}" srcOrd="3" destOrd="0" presId="urn:microsoft.com/office/officeart/2005/8/layout/hList1"/>
    <dgm:cxn modelId="{0A2B44CC-A2FF-43DF-BB0C-1C984E93D9D0}" type="presParOf" srcId="{B0829DEE-601B-452E-99B4-6893494C8066}" destId="{936518DC-D410-4512-A219-6E28458FDD89}" srcOrd="4" destOrd="0" presId="urn:microsoft.com/office/officeart/2005/8/layout/hList1"/>
    <dgm:cxn modelId="{1BD15D91-824C-4F3F-AF7C-1209B820944E}" type="presParOf" srcId="{936518DC-D410-4512-A219-6E28458FDD89}" destId="{4A25437F-389E-4E25-9731-2E9AEA634D0A}" srcOrd="0" destOrd="0" presId="urn:microsoft.com/office/officeart/2005/8/layout/hList1"/>
    <dgm:cxn modelId="{3E704FD9-5374-43F9-BEAC-23DD7529C289}" type="presParOf" srcId="{936518DC-D410-4512-A219-6E28458FDD89}" destId="{165406FB-BED1-4825-9786-A809FB9EEEF3}" srcOrd="1" destOrd="0" presId="urn:microsoft.com/office/officeart/2005/8/layout/hList1"/>
    <dgm:cxn modelId="{13A30B84-599C-4E7A-A85F-053F706394D0}" type="presParOf" srcId="{B0829DEE-601B-452E-99B4-6893494C8066}" destId="{F0C7E15E-D3F7-4732-958C-D66388247A9A}" srcOrd="5" destOrd="0" presId="urn:microsoft.com/office/officeart/2005/8/layout/hList1"/>
    <dgm:cxn modelId="{639B2B37-1514-498C-BD5A-4899A106CFE1}" type="presParOf" srcId="{B0829DEE-601B-452E-99B4-6893494C8066}" destId="{2F49D929-FA90-4A72-850E-FCEE079DA8E7}" srcOrd="6" destOrd="0" presId="urn:microsoft.com/office/officeart/2005/8/layout/hList1"/>
    <dgm:cxn modelId="{A9B20A6B-5D64-4F88-B166-E3580766842F}" type="presParOf" srcId="{2F49D929-FA90-4A72-850E-FCEE079DA8E7}" destId="{01FFF633-8B2C-475F-AC1C-117DCB4FE636}" srcOrd="0" destOrd="0" presId="urn:microsoft.com/office/officeart/2005/8/layout/hList1"/>
    <dgm:cxn modelId="{7972FE79-BBFE-4686-B222-ACA8FEA86801}" type="presParOf" srcId="{2F49D929-FA90-4A72-850E-FCEE079DA8E7}" destId="{19CC74D5-0595-4D3C-8609-8684A10EFB2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1AEC3B-75E5-4843-9DD2-8CF1D6637153}">
      <dsp:nvSpPr>
        <dsp:cNvPr id="0" name=""/>
        <dsp:cNvSpPr/>
      </dsp:nvSpPr>
      <dsp:spPr>
        <a:xfrm>
          <a:off x="5185" y="211040"/>
          <a:ext cx="3118060" cy="806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Patient seen by GP</a:t>
          </a:r>
        </a:p>
      </dsp:txBody>
      <dsp:txXfrm>
        <a:off x="5185" y="211040"/>
        <a:ext cx="3118060" cy="806400"/>
      </dsp:txXfrm>
    </dsp:sp>
    <dsp:sp modelId="{A52BB461-6862-47CD-95D3-93EAA07E71A3}">
      <dsp:nvSpPr>
        <dsp:cNvPr id="0" name=""/>
        <dsp:cNvSpPr/>
      </dsp:nvSpPr>
      <dsp:spPr>
        <a:xfrm>
          <a:off x="0" y="984509"/>
          <a:ext cx="3118060" cy="501991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800" kern="1200" dirty="0"/>
            <a:t>Electronic referral by GP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800" kern="1200" dirty="0"/>
            <a:t>Appointment letter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800" kern="1200" dirty="0"/>
            <a:t>Reminder text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800" kern="1200" dirty="0"/>
            <a:t>Patient portal</a:t>
          </a:r>
        </a:p>
      </dsp:txBody>
      <dsp:txXfrm>
        <a:off x="0" y="984509"/>
        <a:ext cx="3118060" cy="5019918"/>
      </dsp:txXfrm>
    </dsp:sp>
    <dsp:sp modelId="{04E40669-231E-4B86-B590-94E375DFA943}">
      <dsp:nvSpPr>
        <dsp:cNvPr id="0" name=""/>
        <dsp:cNvSpPr/>
      </dsp:nvSpPr>
      <dsp:spPr>
        <a:xfrm>
          <a:off x="3559774" y="211040"/>
          <a:ext cx="3118060" cy="806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Outpatients</a:t>
          </a:r>
        </a:p>
      </dsp:txBody>
      <dsp:txXfrm>
        <a:off x="3559774" y="211040"/>
        <a:ext cx="3118060" cy="806400"/>
      </dsp:txXfrm>
    </dsp:sp>
    <dsp:sp modelId="{11D0C79E-0FA1-480F-93C1-43545400DC7F}">
      <dsp:nvSpPr>
        <dsp:cNvPr id="0" name=""/>
        <dsp:cNvSpPr/>
      </dsp:nvSpPr>
      <dsp:spPr>
        <a:xfrm>
          <a:off x="3559774" y="1017440"/>
          <a:ext cx="3118060" cy="501991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800" kern="1200" dirty="0"/>
            <a:t>Paper-lite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800" kern="1200" dirty="0"/>
            <a:t>Blood tests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800" kern="1200" dirty="0"/>
            <a:t>Plan for surgery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800" kern="1200" dirty="0"/>
            <a:t>Clinic letter</a:t>
          </a:r>
        </a:p>
      </dsp:txBody>
      <dsp:txXfrm>
        <a:off x="3559774" y="1017440"/>
        <a:ext cx="3118060" cy="5019918"/>
      </dsp:txXfrm>
    </dsp:sp>
    <dsp:sp modelId="{4A25437F-389E-4E25-9731-2E9AEA634D0A}">
      <dsp:nvSpPr>
        <dsp:cNvPr id="0" name=""/>
        <dsp:cNvSpPr/>
      </dsp:nvSpPr>
      <dsp:spPr>
        <a:xfrm>
          <a:off x="7114364" y="211040"/>
          <a:ext cx="3118060" cy="806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Planned surgery</a:t>
          </a:r>
        </a:p>
      </dsp:txBody>
      <dsp:txXfrm>
        <a:off x="7114364" y="211040"/>
        <a:ext cx="3118060" cy="806400"/>
      </dsp:txXfrm>
    </dsp:sp>
    <dsp:sp modelId="{165406FB-BED1-4825-9786-A809FB9EEEF3}">
      <dsp:nvSpPr>
        <dsp:cNvPr id="0" name=""/>
        <dsp:cNvSpPr/>
      </dsp:nvSpPr>
      <dsp:spPr>
        <a:xfrm>
          <a:off x="7114364" y="1017440"/>
          <a:ext cx="3118060" cy="501991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800" kern="1200" dirty="0"/>
            <a:t>Pre-assessment using a digital platform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800" kern="1200" dirty="0"/>
            <a:t>Waiting list</a:t>
          </a:r>
        </a:p>
      </dsp:txBody>
      <dsp:txXfrm>
        <a:off x="7114364" y="1017440"/>
        <a:ext cx="3118060" cy="5019918"/>
      </dsp:txXfrm>
    </dsp:sp>
    <dsp:sp modelId="{01FFF633-8B2C-475F-AC1C-117DCB4FE636}">
      <dsp:nvSpPr>
        <dsp:cNvPr id="0" name=""/>
        <dsp:cNvSpPr/>
      </dsp:nvSpPr>
      <dsp:spPr>
        <a:xfrm>
          <a:off x="10668953" y="211040"/>
          <a:ext cx="3118060" cy="8064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13792" rIns="199136" bIns="113792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800" kern="1200" dirty="0"/>
            <a:t>In-patient care</a:t>
          </a:r>
        </a:p>
      </dsp:txBody>
      <dsp:txXfrm>
        <a:off x="10668953" y="211040"/>
        <a:ext cx="3118060" cy="806400"/>
      </dsp:txXfrm>
    </dsp:sp>
    <dsp:sp modelId="{19CC74D5-0595-4D3C-8609-8684A10EFB2E}">
      <dsp:nvSpPr>
        <dsp:cNvPr id="0" name=""/>
        <dsp:cNvSpPr/>
      </dsp:nvSpPr>
      <dsp:spPr>
        <a:xfrm>
          <a:off x="10668953" y="1017440"/>
          <a:ext cx="3118060" cy="501991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149352" rIns="199136" bIns="224028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800" kern="1200" dirty="0"/>
            <a:t>Paper medical notes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800" kern="1200" dirty="0"/>
            <a:t>Signal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800" kern="1200" dirty="0"/>
            <a:t>Nursing care record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800" kern="1200" dirty="0"/>
            <a:t>Electronic prescription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800" kern="1200" dirty="0"/>
            <a:t>Electronic operation-note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800" kern="1200" dirty="0"/>
            <a:t>Electronic discharge</a:t>
          </a:r>
        </a:p>
      </dsp:txBody>
      <dsp:txXfrm>
        <a:off x="10668953" y="1017440"/>
        <a:ext cx="3118060" cy="501991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1AEC3B-75E5-4843-9DD2-8CF1D6637153}">
      <dsp:nvSpPr>
        <dsp:cNvPr id="0" name=""/>
        <dsp:cNvSpPr/>
      </dsp:nvSpPr>
      <dsp:spPr>
        <a:xfrm>
          <a:off x="4093" y="88016"/>
          <a:ext cx="3991570" cy="979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808" tIns="138176" rIns="241808" bIns="138176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kern="1200" dirty="0"/>
            <a:t>Patient seen in ED</a:t>
          </a:r>
        </a:p>
      </dsp:txBody>
      <dsp:txXfrm>
        <a:off x="4093" y="88016"/>
        <a:ext cx="3991570" cy="979200"/>
      </dsp:txXfrm>
    </dsp:sp>
    <dsp:sp modelId="{A52BB461-6862-47CD-95D3-93EAA07E71A3}">
      <dsp:nvSpPr>
        <dsp:cNvPr id="0" name=""/>
        <dsp:cNvSpPr/>
      </dsp:nvSpPr>
      <dsp:spPr>
        <a:xfrm>
          <a:off x="0" y="1033638"/>
          <a:ext cx="3991570" cy="511856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1356" tIns="181356" rIns="241808" bIns="272034" numCol="1" spcCol="1270" anchor="t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400" kern="1200" dirty="0"/>
            <a:t>Booking in</a:t>
          </a: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400" kern="1200" dirty="0"/>
            <a:t>Paper triage</a:t>
          </a: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400" kern="1200" dirty="0"/>
            <a:t>Paper “Cas Card”</a:t>
          </a: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400" kern="1200" dirty="0"/>
            <a:t>Tests requested</a:t>
          </a: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400" kern="1200" dirty="0"/>
            <a:t>Referral &amp; decision to admit</a:t>
          </a:r>
        </a:p>
      </dsp:txBody>
      <dsp:txXfrm>
        <a:off x="0" y="1033638"/>
        <a:ext cx="3991570" cy="5118567"/>
      </dsp:txXfrm>
    </dsp:sp>
    <dsp:sp modelId="{04E40669-231E-4B86-B590-94E375DFA943}">
      <dsp:nvSpPr>
        <dsp:cNvPr id="0" name=""/>
        <dsp:cNvSpPr/>
      </dsp:nvSpPr>
      <dsp:spPr>
        <a:xfrm>
          <a:off x="4554483" y="88016"/>
          <a:ext cx="3991570" cy="979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808" tIns="138176" rIns="241808" bIns="138176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kern="1200" dirty="0"/>
            <a:t>Waiting admission</a:t>
          </a:r>
        </a:p>
      </dsp:txBody>
      <dsp:txXfrm>
        <a:off x="4554483" y="88016"/>
        <a:ext cx="3991570" cy="979200"/>
      </dsp:txXfrm>
    </dsp:sp>
    <dsp:sp modelId="{11D0C79E-0FA1-480F-93C1-43545400DC7F}">
      <dsp:nvSpPr>
        <dsp:cNvPr id="0" name=""/>
        <dsp:cNvSpPr/>
      </dsp:nvSpPr>
      <dsp:spPr>
        <a:xfrm>
          <a:off x="4554483" y="1067216"/>
          <a:ext cx="3991570" cy="511856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1356" tIns="181356" rIns="241808" bIns="272034" numCol="1" spcCol="1270" anchor="t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400" kern="1200" dirty="0"/>
            <a:t>Paper records in ED</a:t>
          </a: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400" kern="1200" dirty="0"/>
            <a:t>ED documents scanned</a:t>
          </a:r>
        </a:p>
      </dsp:txBody>
      <dsp:txXfrm>
        <a:off x="4554483" y="1067216"/>
        <a:ext cx="3991570" cy="5118567"/>
      </dsp:txXfrm>
    </dsp:sp>
    <dsp:sp modelId="{01FFF633-8B2C-475F-AC1C-117DCB4FE636}">
      <dsp:nvSpPr>
        <dsp:cNvPr id="0" name=""/>
        <dsp:cNvSpPr/>
      </dsp:nvSpPr>
      <dsp:spPr>
        <a:xfrm>
          <a:off x="9104873" y="88016"/>
          <a:ext cx="3991570" cy="9792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808" tIns="138176" rIns="241808" bIns="138176" numCol="1" spcCol="1270" anchor="ctr" anchorCtr="0">
          <a:noAutofit/>
        </a:bodyPr>
        <a:lstStyle/>
        <a:p>
          <a:pPr marL="0" lvl="0" indent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400" kern="1200" dirty="0"/>
            <a:t>In-patient care</a:t>
          </a:r>
        </a:p>
      </dsp:txBody>
      <dsp:txXfrm>
        <a:off x="9104873" y="88016"/>
        <a:ext cx="3991570" cy="979200"/>
      </dsp:txXfrm>
    </dsp:sp>
    <dsp:sp modelId="{19CC74D5-0595-4D3C-8609-8684A10EFB2E}">
      <dsp:nvSpPr>
        <dsp:cNvPr id="0" name=""/>
        <dsp:cNvSpPr/>
      </dsp:nvSpPr>
      <dsp:spPr>
        <a:xfrm>
          <a:off x="9104873" y="1067216"/>
          <a:ext cx="3991570" cy="5118567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1356" tIns="181356" rIns="241808" bIns="272034" numCol="1" spcCol="1270" anchor="t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400" kern="1200" dirty="0"/>
            <a:t>Paper medical Notes</a:t>
          </a: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400" kern="1200" dirty="0"/>
            <a:t>Signal</a:t>
          </a: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400" kern="1200" dirty="0"/>
            <a:t>Nursing care Record</a:t>
          </a: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400" kern="1200" dirty="0"/>
            <a:t>Electronic prescription</a:t>
          </a:r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400" kern="1200" dirty="0"/>
            <a:t>Electronic discharge</a:t>
          </a:r>
        </a:p>
      </dsp:txBody>
      <dsp:txXfrm>
        <a:off x="9104873" y="1067216"/>
        <a:ext cx="3991570" cy="511856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1AEC3B-75E5-4843-9DD2-8CF1D6637153}">
      <dsp:nvSpPr>
        <dsp:cNvPr id="0" name=""/>
        <dsp:cNvSpPr/>
      </dsp:nvSpPr>
      <dsp:spPr>
        <a:xfrm>
          <a:off x="50" y="134851"/>
          <a:ext cx="4870396" cy="720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Hybrid paper/digital systems</a:t>
          </a:r>
        </a:p>
      </dsp:txBody>
      <dsp:txXfrm>
        <a:off x="50" y="134851"/>
        <a:ext cx="4870396" cy="720000"/>
      </dsp:txXfrm>
    </dsp:sp>
    <dsp:sp modelId="{A52BB461-6862-47CD-95D3-93EAA07E71A3}">
      <dsp:nvSpPr>
        <dsp:cNvPr id="0" name=""/>
        <dsp:cNvSpPr/>
      </dsp:nvSpPr>
      <dsp:spPr>
        <a:xfrm>
          <a:off x="0" y="844947"/>
          <a:ext cx="4870396" cy="15097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77800" bIns="20002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500" kern="1200" dirty="0"/>
            <a:t>Risk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500" kern="1200" dirty="0"/>
            <a:t>Duplication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500" kern="1200" dirty="0"/>
            <a:t>Efficiency </a:t>
          </a:r>
        </a:p>
      </dsp:txBody>
      <dsp:txXfrm>
        <a:off x="0" y="844947"/>
        <a:ext cx="4870396" cy="1509750"/>
      </dsp:txXfrm>
    </dsp:sp>
    <dsp:sp modelId="{04E40669-231E-4B86-B590-94E375DFA943}">
      <dsp:nvSpPr>
        <dsp:cNvPr id="0" name=""/>
        <dsp:cNvSpPr/>
      </dsp:nvSpPr>
      <dsp:spPr>
        <a:xfrm>
          <a:off x="5552303" y="134851"/>
          <a:ext cx="4870396" cy="720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Digital systems - Document based</a:t>
          </a:r>
        </a:p>
      </dsp:txBody>
      <dsp:txXfrm>
        <a:off x="5552303" y="134851"/>
        <a:ext cx="4870396" cy="720000"/>
      </dsp:txXfrm>
    </dsp:sp>
    <dsp:sp modelId="{11D0C79E-0FA1-480F-93C1-43545400DC7F}">
      <dsp:nvSpPr>
        <dsp:cNvPr id="0" name=""/>
        <dsp:cNvSpPr/>
      </dsp:nvSpPr>
      <dsp:spPr>
        <a:xfrm>
          <a:off x="5552303" y="854851"/>
          <a:ext cx="4870396" cy="15097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77800" bIns="20002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500" kern="1200" dirty="0"/>
            <a:t>Lack of interoperability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500" kern="1200" dirty="0"/>
            <a:t>Duplication</a:t>
          </a:r>
        </a:p>
      </dsp:txBody>
      <dsp:txXfrm>
        <a:off x="5552303" y="854851"/>
        <a:ext cx="4870396" cy="150975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1AEC3B-75E5-4843-9DD2-8CF1D6637153}">
      <dsp:nvSpPr>
        <dsp:cNvPr id="0" name=""/>
        <dsp:cNvSpPr/>
      </dsp:nvSpPr>
      <dsp:spPr>
        <a:xfrm>
          <a:off x="50" y="134851"/>
          <a:ext cx="4870396" cy="720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Hybrid paper/digital systems</a:t>
          </a:r>
        </a:p>
      </dsp:txBody>
      <dsp:txXfrm>
        <a:off x="50" y="134851"/>
        <a:ext cx="4870396" cy="720000"/>
      </dsp:txXfrm>
    </dsp:sp>
    <dsp:sp modelId="{A52BB461-6862-47CD-95D3-93EAA07E71A3}">
      <dsp:nvSpPr>
        <dsp:cNvPr id="0" name=""/>
        <dsp:cNvSpPr/>
      </dsp:nvSpPr>
      <dsp:spPr>
        <a:xfrm>
          <a:off x="0" y="844947"/>
          <a:ext cx="4870396" cy="15097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77800" bIns="20002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500" kern="1200" dirty="0"/>
            <a:t>Risk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500" kern="1200" dirty="0"/>
            <a:t>Duplication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500" kern="1200" dirty="0"/>
            <a:t>Efficiency </a:t>
          </a:r>
        </a:p>
      </dsp:txBody>
      <dsp:txXfrm>
        <a:off x="0" y="844947"/>
        <a:ext cx="4870396" cy="1509750"/>
      </dsp:txXfrm>
    </dsp:sp>
    <dsp:sp modelId="{04E40669-231E-4B86-B590-94E375DFA943}">
      <dsp:nvSpPr>
        <dsp:cNvPr id="0" name=""/>
        <dsp:cNvSpPr/>
      </dsp:nvSpPr>
      <dsp:spPr>
        <a:xfrm>
          <a:off x="5552303" y="134851"/>
          <a:ext cx="4870396" cy="720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0" tIns="101600" rIns="177800" bIns="10160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kern="1200" dirty="0"/>
            <a:t>Digital systems - Document based</a:t>
          </a:r>
        </a:p>
      </dsp:txBody>
      <dsp:txXfrm>
        <a:off x="5552303" y="134851"/>
        <a:ext cx="4870396" cy="720000"/>
      </dsp:txXfrm>
    </dsp:sp>
    <dsp:sp modelId="{11D0C79E-0FA1-480F-93C1-43545400DC7F}">
      <dsp:nvSpPr>
        <dsp:cNvPr id="0" name=""/>
        <dsp:cNvSpPr/>
      </dsp:nvSpPr>
      <dsp:spPr>
        <a:xfrm>
          <a:off x="5552303" y="854851"/>
          <a:ext cx="4870396" cy="150975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3350" tIns="133350" rIns="177800" bIns="200025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500" kern="1200" dirty="0"/>
            <a:t>Lack of interoperability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500" kern="1200" dirty="0"/>
            <a:t>Duplication</a:t>
          </a:r>
        </a:p>
      </dsp:txBody>
      <dsp:txXfrm>
        <a:off x="5552303" y="854851"/>
        <a:ext cx="4870396" cy="150975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1AEC3B-75E5-4843-9DD2-8CF1D6637153}">
      <dsp:nvSpPr>
        <dsp:cNvPr id="0" name=""/>
        <dsp:cNvSpPr/>
      </dsp:nvSpPr>
      <dsp:spPr>
        <a:xfrm>
          <a:off x="4354" y="377190"/>
          <a:ext cx="2618482" cy="576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Patient seen by GP</a:t>
          </a:r>
        </a:p>
      </dsp:txBody>
      <dsp:txXfrm>
        <a:off x="4354" y="377190"/>
        <a:ext cx="2618482" cy="576000"/>
      </dsp:txXfrm>
    </dsp:sp>
    <dsp:sp modelId="{A52BB461-6862-47CD-95D3-93EAA07E71A3}">
      <dsp:nvSpPr>
        <dsp:cNvPr id="0" name=""/>
        <dsp:cNvSpPr/>
      </dsp:nvSpPr>
      <dsp:spPr>
        <a:xfrm>
          <a:off x="0" y="934992"/>
          <a:ext cx="2618482" cy="277416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>
              <a:solidFill>
                <a:srgbClr val="FF0000"/>
              </a:solidFill>
            </a:rPr>
            <a:t>Electronic referral by GP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Appointment letter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Reminder text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Patient portal</a:t>
          </a:r>
        </a:p>
      </dsp:txBody>
      <dsp:txXfrm>
        <a:off x="0" y="934992"/>
        <a:ext cx="2618482" cy="2774165"/>
      </dsp:txXfrm>
    </dsp:sp>
    <dsp:sp modelId="{04E40669-231E-4B86-B590-94E375DFA943}">
      <dsp:nvSpPr>
        <dsp:cNvPr id="0" name=""/>
        <dsp:cNvSpPr/>
      </dsp:nvSpPr>
      <dsp:spPr>
        <a:xfrm>
          <a:off x="2989424" y="377190"/>
          <a:ext cx="2618482" cy="576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Outpatients</a:t>
          </a:r>
        </a:p>
      </dsp:txBody>
      <dsp:txXfrm>
        <a:off x="2989424" y="377190"/>
        <a:ext cx="2618482" cy="576000"/>
      </dsp:txXfrm>
    </dsp:sp>
    <dsp:sp modelId="{11D0C79E-0FA1-480F-93C1-43545400DC7F}">
      <dsp:nvSpPr>
        <dsp:cNvPr id="0" name=""/>
        <dsp:cNvSpPr/>
      </dsp:nvSpPr>
      <dsp:spPr>
        <a:xfrm>
          <a:off x="2989424" y="953190"/>
          <a:ext cx="2618482" cy="277416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Paper-lite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Blood tests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Plan for surgery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>
              <a:solidFill>
                <a:srgbClr val="FF0000"/>
              </a:solidFill>
            </a:rPr>
            <a:t>Clinic letter</a:t>
          </a:r>
        </a:p>
      </dsp:txBody>
      <dsp:txXfrm>
        <a:off x="2989424" y="953190"/>
        <a:ext cx="2618482" cy="2774165"/>
      </dsp:txXfrm>
    </dsp:sp>
    <dsp:sp modelId="{4A25437F-389E-4E25-9731-2E9AEA634D0A}">
      <dsp:nvSpPr>
        <dsp:cNvPr id="0" name=""/>
        <dsp:cNvSpPr/>
      </dsp:nvSpPr>
      <dsp:spPr>
        <a:xfrm>
          <a:off x="5974493" y="377190"/>
          <a:ext cx="2618482" cy="576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Planned surgery</a:t>
          </a:r>
        </a:p>
      </dsp:txBody>
      <dsp:txXfrm>
        <a:off x="5974493" y="377190"/>
        <a:ext cx="2618482" cy="576000"/>
      </dsp:txXfrm>
    </dsp:sp>
    <dsp:sp modelId="{165406FB-BED1-4825-9786-A809FB9EEEF3}">
      <dsp:nvSpPr>
        <dsp:cNvPr id="0" name=""/>
        <dsp:cNvSpPr/>
      </dsp:nvSpPr>
      <dsp:spPr>
        <a:xfrm>
          <a:off x="5974493" y="953190"/>
          <a:ext cx="2618482" cy="277416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>
              <a:solidFill>
                <a:srgbClr val="FF0000"/>
              </a:solidFill>
            </a:rPr>
            <a:t>Pre-assessment using a digital platform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/>
            <a:t>Waiting list</a:t>
          </a:r>
        </a:p>
      </dsp:txBody>
      <dsp:txXfrm>
        <a:off x="5974493" y="953190"/>
        <a:ext cx="2618482" cy="2774165"/>
      </dsp:txXfrm>
    </dsp:sp>
    <dsp:sp modelId="{01FFF633-8B2C-475F-AC1C-117DCB4FE636}">
      <dsp:nvSpPr>
        <dsp:cNvPr id="0" name=""/>
        <dsp:cNvSpPr/>
      </dsp:nvSpPr>
      <dsp:spPr>
        <a:xfrm>
          <a:off x="8959563" y="377190"/>
          <a:ext cx="2618482" cy="5760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81280" rIns="142240" bIns="8128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/>
            <a:t>In-patient care</a:t>
          </a:r>
        </a:p>
      </dsp:txBody>
      <dsp:txXfrm>
        <a:off x="8959563" y="377190"/>
        <a:ext cx="2618482" cy="576000"/>
      </dsp:txXfrm>
    </dsp:sp>
    <dsp:sp modelId="{19CC74D5-0595-4D3C-8609-8684A10EFB2E}">
      <dsp:nvSpPr>
        <dsp:cNvPr id="0" name=""/>
        <dsp:cNvSpPr/>
      </dsp:nvSpPr>
      <dsp:spPr>
        <a:xfrm>
          <a:off x="8959563" y="953190"/>
          <a:ext cx="2618482" cy="2774165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42240" bIns="16002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>
              <a:solidFill>
                <a:srgbClr val="FF0000"/>
              </a:solidFill>
            </a:rPr>
            <a:t>Paper medical notes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>
              <a:solidFill>
                <a:srgbClr val="FF0000"/>
              </a:solidFill>
            </a:rPr>
            <a:t>Signal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>
              <a:solidFill>
                <a:srgbClr val="FF0000"/>
              </a:solidFill>
            </a:rPr>
            <a:t>Nursing care record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>
              <a:solidFill>
                <a:srgbClr val="FF0000"/>
              </a:solidFill>
            </a:rPr>
            <a:t>Electronic prescription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>
              <a:solidFill>
                <a:srgbClr val="FF0000"/>
              </a:solidFill>
            </a:rPr>
            <a:t>Electronic operation-note</a:t>
          </a: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2000" kern="1200" dirty="0">
              <a:solidFill>
                <a:srgbClr val="FF0000"/>
              </a:solidFill>
            </a:rPr>
            <a:t>Electronic discharge</a:t>
          </a:r>
        </a:p>
      </dsp:txBody>
      <dsp:txXfrm>
        <a:off x="8959563" y="953190"/>
        <a:ext cx="2618482" cy="27741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8EE7ECD9-44F3-DEBB-BA72-DE5516BF94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1BE2199-4116-BDE3-4F84-2224CBF2D68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33FF07-D416-4C2C-85F3-1B087AD86F7F}" type="datetimeFigureOut">
              <a:rPr lang="pt-BR" smtClean="0"/>
              <a:t>26/03/2025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D68A4BD-4B7C-6155-441A-AE2DCD77C67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4C0BBA66-9424-88F5-D52A-96D4FF1EB8E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EBD6FC-EFCB-47FE-B920-DC5304983EA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07276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B3879D-8347-4C3B-8580-C424A6D4BD38}" type="datetimeFigureOut">
              <a:rPr lang="pt-BR" smtClean="0"/>
              <a:t>26/03/2025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32F1A2-D638-401F-83A8-37BE82B69C5E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49728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slide</a:t>
            </a:r>
            <a:r>
              <a:rPr lang="en-GB" baseline="0" dirty="0"/>
              <a:t> can be used for presentations which are from a health board-wide perspective or for a whole HB audience as the graphic device to the right of the slide includes all four service group colours and red for the corporate team.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5472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This is a generic copy</a:t>
            </a:r>
            <a:r>
              <a:rPr lang="en-GB" baseline="0" dirty="0"/>
              <a:t> slide.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38544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7F63DA-F65C-BFB1-AE0E-B3AFABF158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5CF60E5-C041-5BCB-D932-64A8DC7080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49CFA2-8F0F-8C52-1677-5BF97D1355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This is a generic copy</a:t>
            </a:r>
            <a:r>
              <a:rPr lang="en-GB" baseline="0" dirty="0"/>
              <a:t> slide.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14060C-C4FA-168F-F20E-8C7FD9298E2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512370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AFDE64-274F-F709-6099-AAF1B6DA6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FF4BDF-ACAE-FF7D-6A89-EF11AAD5F5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658F69-894B-9B6F-84DE-8C800C4961A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This is a generic copy</a:t>
            </a:r>
            <a:r>
              <a:rPr lang="en-GB" baseline="0" dirty="0"/>
              <a:t> slide.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E35E4DC-E7B5-2F05-083F-4868D2E0CE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92640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7C6DC-8532-C723-281A-61AD06410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5AA6A3-1627-BAA3-4ECD-49A66C6FA6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EB6010-4D60-23AF-69BE-89A907E586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This is a generic copy</a:t>
            </a:r>
            <a:r>
              <a:rPr lang="en-GB" baseline="0" dirty="0"/>
              <a:t> slide.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B3D2F3-522A-A116-386A-0F8118945A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32F1A2-D638-401F-83A8-37BE82B69C5E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4551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6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F07AC103-5CE6-0042-F2D7-D6CEF210F6B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8886303">
            <a:off x="8704738" y="4748898"/>
            <a:ext cx="17064523" cy="13931584"/>
          </a:xfrm>
          <a:prstGeom prst="rect">
            <a:avLst/>
          </a:prstGeom>
        </p:spPr>
      </p:pic>
      <p:sp>
        <p:nvSpPr>
          <p:cNvPr id="15" name="Espaço Reservado para Texto 12">
            <a:extLst>
              <a:ext uri="{FF2B5EF4-FFF2-40B4-BE49-F238E27FC236}">
                <a16:creationId xmlns:a16="http://schemas.microsoft.com/office/drawing/2014/main" id="{55CBB6D1-27F8-4ACE-C5F5-35CB54A925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65340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D526452F-045C-ED61-45AA-43C2A3266F68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722C90F2-1DAA-14AD-1E4F-A7566192C5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D000F453-C420-8936-C2A4-472908B448C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284412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5847C187-BDBE-1BCC-F994-420D7BCA3C2B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2C51E4E8-4F85-B860-DFA5-880627B500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17532496-D5C2-5766-E577-459629D5AA6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98046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C8ABE0F4-A52F-5870-DA91-8B72E53A753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CE0B9299-44D8-E23C-D93B-DC6C2CF99D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B985E978-43A4-04F9-E476-8C8640E00BF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573562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99D578DB-F853-5B63-B23C-4BC39EF2F8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624914">
            <a:off x="7658138" y="4379285"/>
            <a:ext cx="13535425" cy="11050406"/>
          </a:xfrm>
          <a:prstGeom prst="rect">
            <a:avLst/>
          </a:prstGeom>
        </p:spPr>
      </p:pic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289566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4">
            <a:extLst>
              <a:ext uri="{FF2B5EF4-FFF2-40B4-BE49-F238E27FC236}">
                <a16:creationId xmlns:a16="http://schemas.microsoft.com/office/drawing/2014/main" id="{B4CDD625-1FF5-F87B-3916-F9A38426B8C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C457A853-9695-A7ED-A422-962DFCCBD3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681853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4">
            <a:extLst>
              <a:ext uri="{FF2B5EF4-FFF2-40B4-BE49-F238E27FC236}">
                <a16:creationId xmlns:a16="http://schemas.microsoft.com/office/drawing/2014/main" id="{0C98DE5D-DC25-D662-48FD-7BAE41D40D34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0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DABB7111-9CB4-401D-25B3-03242A58CA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6137D377-6665-C263-BB55-097D5AA80E8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980520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D526452F-045C-ED61-45AA-43C2A3266F68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722C90F2-1DAA-14AD-1E4F-A7566192C55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70AFEA53-06E1-60BE-6408-DE0AF00C30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564347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5847C187-BDBE-1BCC-F994-420D7BCA3C2B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2C51E4E8-4F85-B860-DFA5-880627B500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705B7979-CB75-D66B-A798-9A6116AEEA1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046708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4">
            <a:extLst>
              <a:ext uri="{FF2B5EF4-FFF2-40B4-BE49-F238E27FC236}">
                <a16:creationId xmlns:a16="http://schemas.microsoft.com/office/drawing/2014/main" id="{C8ABE0F4-A52F-5870-DA91-8B72E53A753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CE0B9299-44D8-E23C-D93B-DC6C2CF99DE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5" name="Espaço Reservado para Texto 12">
            <a:extLst>
              <a:ext uri="{FF2B5EF4-FFF2-40B4-BE49-F238E27FC236}">
                <a16:creationId xmlns:a16="http://schemas.microsoft.com/office/drawing/2014/main" id="{1CDF2689-BE96-8C7A-E3E3-2EE9B9F4A6C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529803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4" y="828675"/>
            <a:ext cx="12293600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/>
              <a:t>Slide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r>
              <a:rPr lang="pt-BR" dirty="0"/>
              <a:t> (delete </a:t>
            </a:r>
            <a:r>
              <a:rPr lang="pt-BR" dirty="0" err="1"/>
              <a:t>if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required</a:t>
            </a:r>
            <a:r>
              <a:rPr lang="pt-BR" dirty="0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5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Body Copy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endParaRPr lang="pt-BR" dirty="0"/>
          </a:p>
        </p:txBody>
      </p:sp>
      <p:pic>
        <p:nvPicPr>
          <p:cNvPr id="5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A360D965-993E-0A85-F69A-4D2F4B256E4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090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07552C41-DCD9-EDC6-5C46-BB088DE2D5CF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8485E0DC-1F07-1AA3-F642-BDFEE117BC0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620881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32F7A55-771D-1B9E-1A6C-E5D1F6FCE2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4844" y="828675"/>
            <a:ext cx="12293600" cy="558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40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/>
              <a:t>Slide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r>
              <a:rPr lang="pt-BR" dirty="0"/>
              <a:t> (delete </a:t>
            </a:r>
            <a:r>
              <a:rPr lang="pt-BR" dirty="0" err="1"/>
              <a:t>if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required</a:t>
            </a:r>
            <a:r>
              <a:rPr lang="pt-BR" dirty="0"/>
              <a:t>)</a:t>
            </a: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944758CB-C348-DFDD-7677-CDE35061001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444" y="2581275"/>
            <a:ext cx="17409186" cy="6273800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 b="0" cap="none" spc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Body Copy </a:t>
            </a:r>
            <a:r>
              <a:rPr lang="pt-BR" dirty="0" err="1"/>
              <a:t>goes</a:t>
            </a:r>
            <a:r>
              <a:rPr lang="pt-BR" dirty="0"/>
              <a:t> </a:t>
            </a:r>
            <a:r>
              <a:rPr lang="pt-BR" dirty="0" err="1"/>
              <a:t>here</a:t>
            </a:r>
            <a:endParaRPr lang="pt-BR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54994229-318A-5CBA-FCBC-8B5B54254F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359" y="9694840"/>
            <a:ext cx="1841478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223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05156341-0DC6-0F59-319D-7530768F394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57358" y="4297599"/>
            <a:ext cx="80238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Thank</a:t>
            </a:r>
            <a:r>
              <a:rPr lang="pt-BR" dirty="0"/>
              <a:t> </a:t>
            </a:r>
            <a:r>
              <a:rPr lang="pt-BR" dirty="0" err="1"/>
              <a:t>You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540158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6CF2374-8EA3-DD55-C8E3-B17E19D8E8B3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A46E6397-E760-BEA9-394A-AC77245EA49A}"/>
              </a:ext>
            </a:extLst>
          </p:cNvPr>
          <p:cNvSpPr txBox="1">
            <a:spLocks/>
          </p:cNvSpPr>
          <p:nvPr userDrawn="1"/>
        </p:nvSpPr>
        <p:spPr>
          <a:xfrm>
            <a:off x="644658" y="4310299"/>
            <a:ext cx="9601200" cy="2810464"/>
          </a:xfrm>
          <a:prstGeom prst="rect">
            <a:avLst/>
          </a:prstGeom>
        </p:spPr>
        <p:txBody>
          <a:bodyPr/>
          <a:lstStyle>
            <a:lvl1pPr marL="0"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  <a:ea typeface="+mn-ea"/>
                <a:cs typeface="+mn-cs"/>
              </a:defRPr>
            </a:lvl1pPr>
            <a:lvl2pPr marL="457246">
              <a:defRPr>
                <a:latin typeface="+mn-lt"/>
                <a:ea typeface="+mn-ea"/>
                <a:cs typeface="+mn-cs"/>
              </a:defRPr>
            </a:lvl2pPr>
            <a:lvl3pPr marL="914491">
              <a:defRPr>
                <a:latin typeface="+mn-lt"/>
                <a:ea typeface="+mn-ea"/>
                <a:cs typeface="+mn-cs"/>
              </a:defRPr>
            </a:lvl3pPr>
            <a:lvl4pPr marL="1371737">
              <a:defRPr>
                <a:latin typeface="+mn-lt"/>
                <a:ea typeface="+mn-ea"/>
                <a:cs typeface="+mn-cs"/>
              </a:defRPr>
            </a:lvl4pPr>
            <a:lvl5pPr marL="1828983">
              <a:defRPr>
                <a:latin typeface="+mn-lt"/>
                <a:ea typeface="+mn-ea"/>
                <a:cs typeface="+mn-cs"/>
              </a:defRPr>
            </a:lvl5pPr>
            <a:lvl6pPr marL="2286229">
              <a:defRPr>
                <a:latin typeface="+mn-lt"/>
                <a:ea typeface="+mn-ea"/>
                <a:cs typeface="+mn-cs"/>
              </a:defRPr>
            </a:lvl6pPr>
            <a:lvl7pPr marL="2743474">
              <a:defRPr>
                <a:latin typeface="+mn-lt"/>
                <a:ea typeface="+mn-ea"/>
                <a:cs typeface="+mn-cs"/>
              </a:defRPr>
            </a:lvl7pPr>
            <a:lvl8pPr marL="3200720">
              <a:defRPr>
                <a:latin typeface="+mn-lt"/>
                <a:ea typeface="+mn-ea"/>
                <a:cs typeface="+mn-cs"/>
              </a:defRPr>
            </a:lvl8pPr>
            <a:lvl9pPr marL="3657966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pt-BR" kern="0" dirty="0" err="1"/>
              <a:t>Example</a:t>
            </a:r>
            <a:r>
              <a:rPr lang="pt-BR" kern="0" dirty="0"/>
              <a:t> </a:t>
            </a:r>
            <a:r>
              <a:rPr lang="pt-BR" kern="0" dirty="0" err="1"/>
              <a:t>Title</a:t>
            </a:r>
            <a:r>
              <a:rPr lang="pt-BR" kern="0" dirty="0"/>
              <a:t> </a:t>
            </a:r>
            <a:r>
              <a:rPr lang="pt-BR" kern="0" dirty="0" err="1"/>
              <a:t>Text</a:t>
            </a:r>
            <a:endParaRPr lang="pt-BR" kern="0" dirty="0"/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4B52BEC9-9ED7-80D1-C825-B0A33A6D995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641890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514AA583-8FC2-FDF6-D7DA-6710A1760471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CE36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Espaço Reservado para Texto 12">
            <a:extLst>
              <a:ext uri="{FF2B5EF4-FFF2-40B4-BE49-F238E27FC236}">
                <a16:creationId xmlns:a16="http://schemas.microsoft.com/office/drawing/2014/main" id="{892E0F08-D370-664B-9A70-B939013343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91967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:a16="http://schemas.microsoft.com/office/drawing/2014/main" id="{F97B1474-3F52-1181-1FDE-F0285CAFB4D4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00BC6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Espaço Reservado para Texto 12">
            <a:extLst>
              <a:ext uri="{FF2B5EF4-FFF2-40B4-BE49-F238E27FC236}">
                <a16:creationId xmlns:a16="http://schemas.microsoft.com/office/drawing/2014/main" id="{C787FC82-9E0F-B821-9D4A-C9797B2BB11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71536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9">
            <a:extLst>
              <a:ext uri="{FF2B5EF4-FFF2-40B4-BE49-F238E27FC236}">
                <a16:creationId xmlns:a16="http://schemas.microsoft.com/office/drawing/2014/main" id="{C3340CB0-1C23-F57F-5ADC-F9605B44B579}"/>
              </a:ext>
            </a:extLst>
          </p:cNvPr>
          <p:cNvSpPr/>
          <p:nvPr userDrawn="1"/>
        </p:nvSpPr>
        <p:spPr>
          <a:xfrm>
            <a:off x="8071164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FFD5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CCEB6FC9-0ABE-84AD-5E69-10FCF044B35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4658" y="4310299"/>
            <a:ext cx="17409186" cy="2810464"/>
          </a:xfrm>
          <a:prstGeom prst="rect">
            <a:avLst/>
          </a:prstGeom>
        </p:spPr>
        <p:txBody>
          <a:bodyPr/>
          <a:lstStyle>
            <a:lvl1pPr>
              <a:defRPr sz="6800" b="0" cap="none" spc="0">
                <a:ln>
                  <a:noFill/>
                </a:ln>
                <a:solidFill>
                  <a:srgbClr val="1F355E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78828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COLO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A rainbow colored lines on a black background&#10;&#10;Description automatically generated">
            <a:extLst>
              <a:ext uri="{FF2B5EF4-FFF2-40B4-BE49-F238E27FC236}">
                <a16:creationId xmlns:a16="http://schemas.microsoft.com/office/drawing/2014/main" id="{6CC31DD0-DA09-F977-542F-B0A1B12DABC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624914">
            <a:off x="7658138" y="4379285"/>
            <a:ext cx="13535425" cy="11050406"/>
          </a:xfrm>
          <a:prstGeom prst="rect">
            <a:avLst/>
          </a:prstGeom>
        </p:spPr>
      </p:pic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8" name="Espaço Reservado para Texto 12">
            <a:extLst>
              <a:ext uri="{FF2B5EF4-FFF2-40B4-BE49-F238E27FC236}">
                <a16:creationId xmlns:a16="http://schemas.microsoft.com/office/drawing/2014/main" id="{5799AAF5-40A5-D79D-5581-2786C5316C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972070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4">
            <a:extLst>
              <a:ext uri="{FF2B5EF4-FFF2-40B4-BE49-F238E27FC236}">
                <a16:creationId xmlns:a16="http://schemas.microsoft.com/office/drawing/2014/main" id="{B4CDD625-1FF5-F87B-3916-F9A38426B8C0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9E4EC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6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4DBE7E17-4C43-90B1-693F-3DACA2FCD1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2" name="Espaço Reservado para Texto 12">
            <a:extLst>
              <a:ext uri="{FF2B5EF4-FFF2-40B4-BE49-F238E27FC236}">
                <a16:creationId xmlns:a16="http://schemas.microsoft.com/office/drawing/2014/main" id="{4EC1FC05-905A-A0AC-CFCE-18BA082631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224340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4">
            <a:extLst>
              <a:ext uri="{FF2B5EF4-FFF2-40B4-BE49-F238E27FC236}">
                <a16:creationId xmlns:a16="http://schemas.microsoft.com/office/drawing/2014/main" id="{0C98DE5D-DC25-D662-48FD-7BAE41D40D34}"/>
              </a:ext>
            </a:extLst>
          </p:cNvPr>
          <p:cNvSpPr/>
          <p:nvPr userDrawn="1"/>
        </p:nvSpPr>
        <p:spPr>
          <a:xfrm>
            <a:off x="7405966" y="1965655"/>
            <a:ext cx="14687429" cy="16740855"/>
          </a:xfrm>
          <a:custGeom>
            <a:avLst/>
            <a:gdLst>
              <a:gd name="connsiteX0" fmla="*/ 462517 w 462517"/>
              <a:gd name="connsiteY0" fmla="*/ 0 h 520995"/>
              <a:gd name="connsiteX1" fmla="*/ 393405 w 462517"/>
              <a:gd name="connsiteY1" fmla="*/ 21265 h 520995"/>
              <a:gd name="connsiteX2" fmla="*/ 255182 w 462517"/>
              <a:gd name="connsiteY2" fmla="*/ 127591 h 520995"/>
              <a:gd name="connsiteX3" fmla="*/ 116958 w 462517"/>
              <a:gd name="connsiteY3" fmla="*/ 297711 h 520995"/>
              <a:gd name="connsiteX4" fmla="*/ 37214 w 462517"/>
              <a:gd name="connsiteY4" fmla="*/ 435935 h 520995"/>
              <a:gd name="connsiteX5" fmla="*/ 15949 w 462517"/>
              <a:gd name="connsiteY5" fmla="*/ 478465 h 520995"/>
              <a:gd name="connsiteX6" fmla="*/ 5317 w 462517"/>
              <a:gd name="connsiteY6" fmla="*/ 505046 h 520995"/>
              <a:gd name="connsiteX7" fmla="*/ 0 w 462517"/>
              <a:gd name="connsiteY7" fmla="*/ 520995 h 520995"/>
              <a:gd name="connsiteX0" fmla="*/ 4165087 w 4165087"/>
              <a:gd name="connsiteY0" fmla="*/ 0 h 1450385"/>
              <a:gd name="connsiteX1" fmla="*/ 393405 w 4165087"/>
              <a:gd name="connsiteY1" fmla="*/ 950655 h 1450385"/>
              <a:gd name="connsiteX2" fmla="*/ 255182 w 4165087"/>
              <a:gd name="connsiteY2" fmla="*/ 1056981 h 1450385"/>
              <a:gd name="connsiteX3" fmla="*/ 116958 w 4165087"/>
              <a:gd name="connsiteY3" fmla="*/ 1227101 h 1450385"/>
              <a:gd name="connsiteX4" fmla="*/ 37214 w 4165087"/>
              <a:gd name="connsiteY4" fmla="*/ 1365325 h 1450385"/>
              <a:gd name="connsiteX5" fmla="*/ 15949 w 4165087"/>
              <a:gd name="connsiteY5" fmla="*/ 1407855 h 1450385"/>
              <a:gd name="connsiteX6" fmla="*/ 5317 w 4165087"/>
              <a:gd name="connsiteY6" fmla="*/ 1434436 h 1450385"/>
              <a:gd name="connsiteX7" fmla="*/ 0 w 4165087"/>
              <a:gd name="connsiteY7" fmla="*/ 1450385 h 1450385"/>
              <a:gd name="connsiteX0" fmla="*/ 4165087 w 4165087"/>
              <a:gd name="connsiteY0" fmla="*/ 883143 h 2333528"/>
              <a:gd name="connsiteX1" fmla="*/ 1052972 w 4165087"/>
              <a:gd name="connsiteY1" fmla="*/ 19988 h 2333528"/>
              <a:gd name="connsiteX2" fmla="*/ 255182 w 4165087"/>
              <a:gd name="connsiteY2" fmla="*/ 1940124 h 2333528"/>
              <a:gd name="connsiteX3" fmla="*/ 116958 w 4165087"/>
              <a:gd name="connsiteY3" fmla="*/ 2110244 h 2333528"/>
              <a:gd name="connsiteX4" fmla="*/ 37214 w 4165087"/>
              <a:gd name="connsiteY4" fmla="*/ 2248468 h 2333528"/>
              <a:gd name="connsiteX5" fmla="*/ 15949 w 4165087"/>
              <a:gd name="connsiteY5" fmla="*/ 2290998 h 2333528"/>
              <a:gd name="connsiteX6" fmla="*/ 5317 w 4165087"/>
              <a:gd name="connsiteY6" fmla="*/ 2317579 h 2333528"/>
              <a:gd name="connsiteX7" fmla="*/ 0 w 4165087"/>
              <a:gd name="connsiteY7" fmla="*/ 2333528 h 2333528"/>
              <a:gd name="connsiteX0" fmla="*/ 7118149 w 7118149"/>
              <a:gd name="connsiteY0" fmla="*/ 883143 h 4597043"/>
              <a:gd name="connsiteX1" fmla="*/ 4006034 w 7118149"/>
              <a:gd name="connsiteY1" fmla="*/ 19988 h 4597043"/>
              <a:gd name="connsiteX2" fmla="*/ 3208244 w 7118149"/>
              <a:gd name="connsiteY2" fmla="*/ 1940124 h 4597043"/>
              <a:gd name="connsiteX3" fmla="*/ 3070020 w 7118149"/>
              <a:gd name="connsiteY3" fmla="*/ 2110244 h 4597043"/>
              <a:gd name="connsiteX4" fmla="*/ 2990276 w 7118149"/>
              <a:gd name="connsiteY4" fmla="*/ 2248468 h 4597043"/>
              <a:gd name="connsiteX5" fmla="*/ 2969011 w 7118149"/>
              <a:gd name="connsiteY5" fmla="*/ 2290998 h 4597043"/>
              <a:gd name="connsiteX6" fmla="*/ 2958379 w 7118149"/>
              <a:gd name="connsiteY6" fmla="*/ 2317579 h 4597043"/>
              <a:gd name="connsiteX7" fmla="*/ 0 w 7118149"/>
              <a:gd name="connsiteY7" fmla="*/ 4597043 h 4597043"/>
              <a:gd name="connsiteX0" fmla="*/ 13071476 w 13071476"/>
              <a:gd name="connsiteY0" fmla="*/ 35424 h 4799912"/>
              <a:gd name="connsiteX1" fmla="*/ 4006034 w 13071476"/>
              <a:gd name="connsiteY1" fmla="*/ 222857 h 4799912"/>
              <a:gd name="connsiteX2" fmla="*/ 3208244 w 13071476"/>
              <a:gd name="connsiteY2" fmla="*/ 2142993 h 4799912"/>
              <a:gd name="connsiteX3" fmla="*/ 3070020 w 13071476"/>
              <a:gd name="connsiteY3" fmla="*/ 2313113 h 4799912"/>
              <a:gd name="connsiteX4" fmla="*/ 2990276 w 13071476"/>
              <a:gd name="connsiteY4" fmla="*/ 2451337 h 4799912"/>
              <a:gd name="connsiteX5" fmla="*/ 2969011 w 13071476"/>
              <a:gd name="connsiteY5" fmla="*/ 2493867 h 4799912"/>
              <a:gd name="connsiteX6" fmla="*/ 2958379 w 13071476"/>
              <a:gd name="connsiteY6" fmla="*/ 2520448 h 4799912"/>
              <a:gd name="connsiteX7" fmla="*/ 0 w 13071476"/>
              <a:gd name="connsiteY7" fmla="*/ 4799912 h 4799912"/>
              <a:gd name="connsiteX0" fmla="*/ 13071476 w 13071476"/>
              <a:gd name="connsiteY0" fmla="*/ 35424 h 9329814"/>
              <a:gd name="connsiteX1" fmla="*/ 4006034 w 13071476"/>
              <a:gd name="connsiteY1" fmla="*/ 222857 h 9329814"/>
              <a:gd name="connsiteX2" fmla="*/ 3208244 w 13071476"/>
              <a:gd name="connsiteY2" fmla="*/ 2142993 h 9329814"/>
              <a:gd name="connsiteX3" fmla="*/ 3070020 w 13071476"/>
              <a:gd name="connsiteY3" fmla="*/ 2313113 h 9329814"/>
              <a:gd name="connsiteX4" fmla="*/ 2990276 w 13071476"/>
              <a:gd name="connsiteY4" fmla="*/ 2451337 h 9329814"/>
              <a:gd name="connsiteX5" fmla="*/ 2969011 w 13071476"/>
              <a:gd name="connsiteY5" fmla="*/ 2493867 h 9329814"/>
              <a:gd name="connsiteX6" fmla="*/ 526464 w 13071476"/>
              <a:gd name="connsiteY6" fmla="*/ 9329810 h 9329814"/>
              <a:gd name="connsiteX7" fmla="*/ 0 w 13071476"/>
              <a:gd name="connsiteY7" fmla="*/ 4799912 h 9329814"/>
              <a:gd name="connsiteX0" fmla="*/ 12740736 w 12740736"/>
              <a:gd name="connsiteY0" fmla="*/ 35424 h 9663742"/>
              <a:gd name="connsiteX1" fmla="*/ 3675294 w 12740736"/>
              <a:gd name="connsiteY1" fmla="*/ 222857 h 9663742"/>
              <a:gd name="connsiteX2" fmla="*/ 2877504 w 12740736"/>
              <a:gd name="connsiteY2" fmla="*/ 2142993 h 9663742"/>
              <a:gd name="connsiteX3" fmla="*/ 2739280 w 12740736"/>
              <a:gd name="connsiteY3" fmla="*/ 2313113 h 9663742"/>
              <a:gd name="connsiteX4" fmla="*/ 2659536 w 12740736"/>
              <a:gd name="connsiteY4" fmla="*/ 2451337 h 9663742"/>
              <a:gd name="connsiteX5" fmla="*/ 2638271 w 12740736"/>
              <a:gd name="connsiteY5" fmla="*/ 2493867 h 9663742"/>
              <a:gd name="connsiteX6" fmla="*/ 195724 w 12740736"/>
              <a:gd name="connsiteY6" fmla="*/ 9329810 h 9663742"/>
              <a:gd name="connsiteX7" fmla="*/ 0 w 12740736"/>
              <a:gd name="connsiteY7" fmla="*/ 9663742 h 9663742"/>
              <a:gd name="connsiteX0" fmla="*/ 12740736 w 12740736"/>
              <a:gd name="connsiteY0" fmla="*/ 35424 h 10023076"/>
              <a:gd name="connsiteX1" fmla="*/ 3675294 w 12740736"/>
              <a:gd name="connsiteY1" fmla="*/ 222857 h 10023076"/>
              <a:gd name="connsiteX2" fmla="*/ 2877504 w 12740736"/>
              <a:gd name="connsiteY2" fmla="*/ 2142993 h 10023076"/>
              <a:gd name="connsiteX3" fmla="*/ 2739280 w 12740736"/>
              <a:gd name="connsiteY3" fmla="*/ 2313113 h 10023076"/>
              <a:gd name="connsiteX4" fmla="*/ 2659536 w 12740736"/>
              <a:gd name="connsiteY4" fmla="*/ 2451337 h 10023076"/>
              <a:gd name="connsiteX5" fmla="*/ 303633 w 12740736"/>
              <a:gd name="connsiteY5" fmla="*/ 10023076 h 10023076"/>
              <a:gd name="connsiteX6" fmla="*/ 195724 w 12740736"/>
              <a:gd name="connsiteY6" fmla="*/ 9329810 h 10023076"/>
              <a:gd name="connsiteX7" fmla="*/ 0 w 12740736"/>
              <a:gd name="connsiteY7" fmla="*/ 9663742 h 10023076"/>
              <a:gd name="connsiteX0" fmla="*/ 12740736 w 12740736"/>
              <a:gd name="connsiteY0" fmla="*/ 35424 h 10027863"/>
              <a:gd name="connsiteX1" fmla="*/ 3675294 w 12740736"/>
              <a:gd name="connsiteY1" fmla="*/ 222857 h 10027863"/>
              <a:gd name="connsiteX2" fmla="*/ 2877504 w 12740736"/>
              <a:gd name="connsiteY2" fmla="*/ 2142993 h 10027863"/>
              <a:gd name="connsiteX3" fmla="*/ 2739280 w 12740736"/>
              <a:gd name="connsiteY3" fmla="*/ 2313113 h 10027863"/>
              <a:gd name="connsiteX4" fmla="*/ 1394941 w 12740736"/>
              <a:gd name="connsiteY4" fmla="*/ 8968869 h 10027863"/>
              <a:gd name="connsiteX5" fmla="*/ 303633 w 12740736"/>
              <a:gd name="connsiteY5" fmla="*/ 10023076 h 10027863"/>
              <a:gd name="connsiteX6" fmla="*/ 195724 w 12740736"/>
              <a:gd name="connsiteY6" fmla="*/ 9329810 h 10027863"/>
              <a:gd name="connsiteX7" fmla="*/ 0 w 12740736"/>
              <a:gd name="connsiteY7" fmla="*/ 9663742 h 10027863"/>
              <a:gd name="connsiteX0" fmla="*/ 12740736 w 12740736"/>
              <a:gd name="connsiteY0" fmla="*/ 35424 h 10117948"/>
              <a:gd name="connsiteX1" fmla="*/ 3675294 w 12740736"/>
              <a:gd name="connsiteY1" fmla="*/ 222857 h 10117948"/>
              <a:gd name="connsiteX2" fmla="*/ 2877504 w 12740736"/>
              <a:gd name="connsiteY2" fmla="*/ 2142993 h 10117948"/>
              <a:gd name="connsiteX3" fmla="*/ 3517493 w 12740736"/>
              <a:gd name="connsiteY3" fmla="*/ 9764500 h 10117948"/>
              <a:gd name="connsiteX4" fmla="*/ 1394941 w 12740736"/>
              <a:gd name="connsiteY4" fmla="*/ 8968869 h 10117948"/>
              <a:gd name="connsiteX5" fmla="*/ 303633 w 12740736"/>
              <a:gd name="connsiteY5" fmla="*/ 10023076 h 10117948"/>
              <a:gd name="connsiteX6" fmla="*/ 195724 w 12740736"/>
              <a:gd name="connsiteY6" fmla="*/ 9329810 h 10117948"/>
              <a:gd name="connsiteX7" fmla="*/ 0 w 12740736"/>
              <a:gd name="connsiteY7" fmla="*/ 9663742 h 10117948"/>
              <a:gd name="connsiteX0" fmla="*/ 12740736 w 12740736"/>
              <a:gd name="connsiteY0" fmla="*/ 457788 h 10450227"/>
              <a:gd name="connsiteX1" fmla="*/ 3675294 w 12740736"/>
              <a:gd name="connsiteY1" fmla="*/ 645221 h 10450227"/>
              <a:gd name="connsiteX2" fmla="*/ 2682951 w 12740736"/>
              <a:gd name="connsiteY2" fmla="*/ 8479774 h 10450227"/>
              <a:gd name="connsiteX3" fmla="*/ 3517493 w 12740736"/>
              <a:gd name="connsiteY3" fmla="*/ 10186864 h 10450227"/>
              <a:gd name="connsiteX4" fmla="*/ 1394941 w 12740736"/>
              <a:gd name="connsiteY4" fmla="*/ 9391233 h 10450227"/>
              <a:gd name="connsiteX5" fmla="*/ 303633 w 12740736"/>
              <a:gd name="connsiteY5" fmla="*/ 10445440 h 10450227"/>
              <a:gd name="connsiteX6" fmla="*/ 195724 w 12740736"/>
              <a:gd name="connsiteY6" fmla="*/ 9752174 h 10450227"/>
              <a:gd name="connsiteX7" fmla="*/ 0 w 12740736"/>
              <a:gd name="connsiteY7" fmla="*/ 10086106 h 10450227"/>
              <a:gd name="connsiteX0" fmla="*/ 12740736 w 12740736"/>
              <a:gd name="connsiteY0" fmla="*/ 457788 h 12449497"/>
              <a:gd name="connsiteX1" fmla="*/ 3675294 w 12740736"/>
              <a:gd name="connsiteY1" fmla="*/ 645221 h 12449497"/>
              <a:gd name="connsiteX2" fmla="*/ 2682951 w 12740736"/>
              <a:gd name="connsiteY2" fmla="*/ 8479774 h 12449497"/>
              <a:gd name="connsiteX3" fmla="*/ 4354071 w 12740736"/>
              <a:gd name="connsiteY3" fmla="*/ 12443681 h 12449497"/>
              <a:gd name="connsiteX4" fmla="*/ 1394941 w 12740736"/>
              <a:gd name="connsiteY4" fmla="*/ 9391233 h 12449497"/>
              <a:gd name="connsiteX5" fmla="*/ 303633 w 12740736"/>
              <a:gd name="connsiteY5" fmla="*/ 10445440 h 12449497"/>
              <a:gd name="connsiteX6" fmla="*/ 195724 w 12740736"/>
              <a:gd name="connsiteY6" fmla="*/ 9752174 h 12449497"/>
              <a:gd name="connsiteX7" fmla="*/ 0 w 12740736"/>
              <a:gd name="connsiteY7" fmla="*/ 10086106 h 12449497"/>
              <a:gd name="connsiteX0" fmla="*/ 12740736 w 12740736"/>
              <a:gd name="connsiteY0" fmla="*/ 457788 h 13712570"/>
              <a:gd name="connsiteX1" fmla="*/ 3675294 w 12740736"/>
              <a:gd name="connsiteY1" fmla="*/ 645221 h 13712570"/>
              <a:gd name="connsiteX2" fmla="*/ 2682951 w 12740736"/>
              <a:gd name="connsiteY2" fmla="*/ 8479774 h 13712570"/>
              <a:gd name="connsiteX3" fmla="*/ 2311262 w 12740736"/>
              <a:gd name="connsiteY3" fmla="*/ 13708276 h 13712570"/>
              <a:gd name="connsiteX4" fmla="*/ 1394941 w 12740736"/>
              <a:gd name="connsiteY4" fmla="*/ 9391233 h 13712570"/>
              <a:gd name="connsiteX5" fmla="*/ 303633 w 12740736"/>
              <a:gd name="connsiteY5" fmla="*/ 10445440 h 13712570"/>
              <a:gd name="connsiteX6" fmla="*/ 195724 w 12740736"/>
              <a:gd name="connsiteY6" fmla="*/ 9752174 h 13712570"/>
              <a:gd name="connsiteX7" fmla="*/ 0 w 12740736"/>
              <a:gd name="connsiteY7" fmla="*/ 10086106 h 13712570"/>
              <a:gd name="connsiteX0" fmla="*/ 12740736 w 12740736"/>
              <a:gd name="connsiteY0" fmla="*/ 1040833 h 17636939"/>
              <a:gd name="connsiteX1" fmla="*/ 3675294 w 12740736"/>
              <a:gd name="connsiteY1" fmla="*/ 1228266 h 17636939"/>
              <a:gd name="connsiteX2" fmla="*/ 4998134 w 12740736"/>
              <a:gd name="connsiteY2" fmla="*/ 16961678 h 17636939"/>
              <a:gd name="connsiteX3" fmla="*/ 2311262 w 12740736"/>
              <a:gd name="connsiteY3" fmla="*/ 14291321 h 17636939"/>
              <a:gd name="connsiteX4" fmla="*/ 1394941 w 12740736"/>
              <a:gd name="connsiteY4" fmla="*/ 9974278 h 17636939"/>
              <a:gd name="connsiteX5" fmla="*/ 303633 w 12740736"/>
              <a:gd name="connsiteY5" fmla="*/ 11028485 h 17636939"/>
              <a:gd name="connsiteX6" fmla="*/ 195724 w 12740736"/>
              <a:gd name="connsiteY6" fmla="*/ 10335219 h 17636939"/>
              <a:gd name="connsiteX7" fmla="*/ 0 w 12740736"/>
              <a:gd name="connsiteY7" fmla="*/ 10669151 h 17636939"/>
              <a:gd name="connsiteX0" fmla="*/ 12740736 w 12740736"/>
              <a:gd name="connsiteY0" fmla="*/ 1040833 h 17641285"/>
              <a:gd name="connsiteX1" fmla="*/ 3675294 w 12740736"/>
              <a:gd name="connsiteY1" fmla="*/ 1228266 h 17641285"/>
              <a:gd name="connsiteX2" fmla="*/ 4998134 w 12740736"/>
              <a:gd name="connsiteY2" fmla="*/ 16961678 h 17641285"/>
              <a:gd name="connsiteX3" fmla="*/ 2311262 w 12740736"/>
              <a:gd name="connsiteY3" fmla="*/ 14291321 h 17641285"/>
              <a:gd name="connsiteX4" fmla="*/ 1394941 w 12740736"/>
              <a:gd name="connsiteY4" fmla="*/ 9974278 h 17641285"/>
              <a:gd name="connsiteX5" fmla="*/ 303633 w 12740736"/>
              <a:gd name="connsiteY5" fmla="*/ 11028485 h 17641285"/>
              <a:gd name="connsiteX6" fmla="*/ 195724 w 12740736"/>
              <a:gd name="connsiteY6" fmla="*/ 10335219 h 17641285"/>
              <a:gd name="connsiteX7" fmla="*/ 0 w 12740736"/>
              <a:gd name="connsiteY7" fmla="*/ 10669151 h 17641285"/>
              <a:gd name="connsiteX0" fmla="*/ 13149298 w 13149298"/>
              <a:gd name="connsiteY0" fmla="*/ 1142709 h 17587519"/>
              <a:gd name="connsiteX1" fmla="*/ 3675294 w 13149298"/>
              <a:gd name="connsiteY1" fmla="*/ 1174500 h 17587519"/>
              <a:gd name="connsiteX2" fmla="*/ 4998134 w 13149298"/>
              <a:gd name="connsiteY2" fmla="*/ 16907912 h 17587519"/>
              <a:gd name="connsiteX3" fmla="*/ 2311262 w 13149298"/>
              <a:gd name="connsiteY3" fmla="*/ 14237555 h 17587519"/>
              <a:gd name="connsiteX4" fmla="*/ 1394941 w 13149298"/>
              <a:gd name="connsiteY4" fmla="*/ 9920512 h 17587519"/>
              <a:gd name="connsiteX5" fmla="*/ 303633 w 13149298"/>
              <a:gd name="connsiteY5" fmla="*/ 10974719 h 17587519"/>
              <a:gd name="connsiteX6" fmla="*/ 195724 w 13149298"/>
              <a:gd name="connsiteY6" fmla="*/ 10281453 h 17587519"/>
              <a:gd name="connsiteX7" fmla="*/ 0 w 13149298"/>
              <a:gd name="connsiteY7" fmla="*/ 10615385 h 17587519"/>
              <a:gd name="connsiteX0" fmla="*/ 13149298 w 13149298"/>
              <a:gd name="connsiteY0" fmla="*/ 0 h 16169531"/>
              <a:gd name="connsiteX1" fmla="*/ 3305643 w 13149298"/>
              <a:gd name="connsiteY1" fmla="*/ 4195230 h 16169531"/>
              <a:gd name="connsiteX2" fmla="*/ 4998134 w 13149298"/>
              <a:gd name="connsiteY2" fmla="*/ 15765203 h 16169531"/>
              <a:gd name="connsiteX3" fmla="*/ 2311262 w 13149298"/>
              <a:gd name="connsiteY3" fmla="*/ 13094846 h 16169531"/>
              <a:gd name="connsiteX4" fmla="*/ 1394941 w 13149298"/>
              <a:gd name="connsiteY4" fmla="*/ 8777803 h 16169531"/>
              <a:gd name="connsiteX5" fmla="*/ 303633 w 13149298"/>
              <a:gd name="connsiteY5" fmla="*/ 9832010 h 16169531"/>
              <a:gd name="connsiteX6" fmla="*/ 195724 w 13149298"/>
              <a:gd name="connsiteY6" fmla="*/ 9138744 h 16169531"/>
              <a:gd name="connsiteX7" fmla="*/ 0 w 13149298"/>
              <a:gd name="connsiteY7" fmla="*/ 9472676 h 16169531"/>
              <a:gd name="connsiteX0" fmla="*/ 14374984 w 14374984"/>
              <a:gd name="connsiteY0" fmla="*/ 0 h 16441905"/>
              <a:gd name="connsiteX1" fmla="*/ 3305643 w 14374984"/>
              <a:gd name="connsiteY1" fmla="*/ 4467604 h 16441905"/>
              <a:gd name="connsiteX2" fmla="*/ 4998134 w 14374984"/>
              <a:gd name="connsiteY2" fmla="*/ 16037577 h 16441905"/>
              <a:gd name="connsiteX3" fmla="*/ 2311262 w 14374984"/>
              <a:gd name="connsiteY3" fmla="*/ 13367220 h 16441905"/>
              <a:gd name="connsiteX4" fmla="*/ 1394941 w 14374984"/>
              <a:gd name="connsiteY4" fmla="*/ 9050177 h 16441905"/>
              <a:gd name="connsiteX5" fmla="*/ 303633 w 14374984"/>
              <a:gd name="connsiteY5" fmla="*/ 10104384 h 16441905"/>
              <a:gd name="connsiteX6" fmla="*/ 195724 w 14374984"/>
              <a:gd name="connsiteY6" fmla="*/ 9411118 h 16441905"/>
              <a:gd name="connsiteX7" fmla="*/ 0 w 14374984"/>
              <a:gd name="connsiteY7" fmla="*/ 9745050 h 16441905"/>
              <a:gd name="connsiteX0" fmla="*/ 14686269 w 14686269"/>
              <a:gd name="connsiteY0" fmla="*/ 0 h 17881599"/>
              <a:gd name="connsiteX1" fmla="*/ 3305643 w 14686269"/>
              <a:gd name="connsiteY1" fmla="*/ 5907298 h 17881599"/>
              <a:gd name="connsiteX2" fmla="*/ 4998134 w 14686269"/>
              <a:gd name="connsiteY2" fmla="*/ 17477271 h 17881599"/>
              <a:gd name="connsiteX3" fmla="*/ 2311262 w 14686269"/>
              <a:gd name="connsiteY3" fmla="*/ 14806914 h 17881599"/>
              <a:gd name="connsiteX4" fmla="*/ 1394941 w 14686269"/>
              <a:gd name="connsiteY4" fmla="*/ 10489871 h 17881599"/>
              <a:gd name="connsiteX5" fmla="*/ 303633 w 14686269"/>
              <a:gd name="connsiteY5" fmla="*/ 11544078 h 17881599"/>
              <a:gd name="connsiteX6" fmla="*/ 195724 w 14686269"/>
              <a:gd name="connsiteY6" fmla="*/ 10850812 h 17881599"/>
              <a:gd name="connsiteX7" fmla="*/ 0 w 14686269"/>
              <a:gd name="connsiteY7" fmla="*/ 11184744 h 17881599"/>
              <a:gd name="connsiteX0" fmla="*/ 14686269 w 14686269"/>
              <a:gd name="connsiteY0" fmla="*/ 197211 h 18344531"/>
              <a:gd name="connsiteX1" fmla="*/ 13013847 w 14686269"/>
              <a:gd name="connsiteY1" fmla="*/ 2018892 h 18344531"/>
              <a:gd name="connsiteX2" fmla="*/ 4998134 w 14686269"/>
              <a:gd name="connsiteY2" fmla="*/ 17674482 h 18344531"/>
              <a:gd name="connsiteX3" fmla="*/ 2311262 w 14686269"/>
              <a:gd name="connsiteY3" fmla="*/ 15004125 h 18344531"/>
              <a:gd name="connsiteX4" fmla="*/ 1394941 w 14686269"/>
              <a:gd name="connsiteY4" fmla="*/ 10687082 h 18344531"/>
              <a:gd name="connsiteX5" fmla="*/ 303633 w 14686269"/>
              <a:gd name="connsiteY5" fmla="*/ 11741289 h 18344531"/>
              <a:gd name="connsiteX6" fmla="*/ 195724 w 14686269"/>
              <a:gd name="connsiteY6" fmla="*/ 11048023 h 18344531"/>
              <a:gd name="connsiteX7" fmla="*/ 0 w 14686269"/>
              <a:gd name="connsiteY7" fmla="*/ 11381955 h 18344531"/>
              <a:gd name="connsiteX0" fmla="*/ 14686269 w 14686269"/>
              <a:gd name="connsiteY0" fmla="*/ 0 h 14838691"/>
              <a:gd name="connsiteX1" fmla="*/ 13013847 w 14686269"/>
              <a:gd name="connsiteY1" fmla="*/ 1821681 h 14838691"/>
              <a:gd name="connsiteX2" fmla="*/ 3538985 w 14686269"/>
              <a:gd name="connsiteY2" fmla="*/ 7866343 h 14838691"/>
              <a:gd name="connsiteX3" fmla="*/ 2311262 w 14686269"/>
              <a:gd name="connsiteY3" fmla="*/ 14806914 h 14838691"/>
              <a:gd name="connsiteX4" fmla="*/ 1394941 w 14686269"/>
              <a:gd name="connsiteY4" fmla="*/ 10489871 h 14838691"/>
              <a:gd name="connsiteX5" fmla="*/ 303633 w 14686269"/>
              <a:gd name="connsiteY5" fmla="*/ 11544078 h 14838691"/>
              <a:gd name="connsiteX6" fmla="*/ 195724 w 14686269"/>
              <a:gd name="connsiteY6" fmla="*/ 10850812 h 14838691"/>
              <a:gd name="connsiteX7" fmla="*/ 0 w 14686269"/>
              <a:gd name="connsiteY7" fmla="*/ 11184744 h 14838691"/>
              <a:gd name="connsiteX0" fmla="*/ 14686269 w 14686269"/>
              <a:gd name="connsiteY0" fmla="*/ 0 h 14896074"/>
              <a:gd name="connsiteX1" fmla="*/ 13013847 w 14686269"/>
              <a:gd name="connsiteY1" fmla="*/ 1821681 h 14896074"/>
              <a:gd name="connsiteX2" fmla="*/ 3324976 w 14686269"/>
              <a:gd name="connsiteY2" fmla="*/ 5823534 h 14896074"/>
              <a:gd name="connsiteX3" fmla="*/ 2311262 w 14686269"/>
              <a:gd name="connsiteY3" fmla="*/ 14806914 h 14896074"/>
              <a:gd name="connsiteX4" fmla="*/ 1394941 w 14686269"/>
              <a:gd name="connsiteY4" fmla="*/ 10489871 h 14896074"/>
              <a:gd name="connsiteX5" fmla="*/ 303633 w 14686269"/>
              <a:gd name="connsiteY5" fmla="*/ 11544078 h 14896074"/>
              <a:gd name="connsiteX6" fmla="*/ 195724 w 14686269"/>
              <a:gd name="connsiteY6" fmla="*/ 10850812 h 14896074"/>
              <a:gd name="connsiteX7" fmla="*/ 0 w 14686269"/>
              <a:gd name="connsiteY7" fmla="*/ 11184744 h 14896074"/>
              <a:gd name="connsiteX0" fmla="*/ 14686269 w 14686269"/>
              <a:gd name="connsiteY0" fmla="*/ 0 h 16723592"/>
              <a:gd name="connsiteX1" fmla="*/ 13013847 w 14686269"/>
              <a:gd name="connsiteY1" fmla="*/ 1821681 h 16723592"/>
              <a:gd name="connsiteX2" fmla="*/ 3324976 w 14686269"/>
              <a:gd name="connsiteY2" fmla="*/ 5823534 h 16723592"/>
              <a:gd name="connsiteX3" fmla="*/ 4937730 w 14686269"/>
              <a:gd name="connsiteY3" fmla="*/ 16655170 h 16723592"/>
              <a:gd name="connsiteX4" fmla="*/ 1394941 w 14686269"/>
              <a:gd name="connsiteY4" fmla="*/ 10489871 h 16723592"/>
              <a:gd name="connsiteX5" fmla="*/ 303633 w 14686269"/>
              <a:gd name="connsiteY5" fmla="*/ 11544078 h 16723592"/>
              <a:gd name="connsiteX6" fmla="*/ 195724 w 14686269"/>
              <a:gd name="connsiteY6" fmla="*/ 10850812 h 16723592"/>
              <a:gd name="connsiteX7" fmla="*/ 0 w 14686269"/>
              <a:gd name="connsiteY7" fmla="*/ 11184744 h 16723592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33714"/>
              <a:gd name="connsiteX1" fmla="*/ 13013847 w 14686269"/>
              <a:gd name="connsiteY1" fmla="*/ 1821681 h 16733714"/>
              <a:gd name="connsiteX2" fmla="*/ 3324976 w 14686269"/>
              <a:gd name="connsiteY2" fmla="*/ 5823534 h 16733714"/>
              <a:gd name="connsiteX3" fmla="*/ 4937730 w 14686269"/>
              <a:gd name="connsiteY3" fmla="*/ 16655170 h 16733714"/>
              <a:gd name="connsiteX4" fmla="*/ 1394941 w 14686269"/>
              <a:gd name="connsiteY4" fmla="*/ 10489871 h 16733714"/>
              <a:gd name="connsiteX5" fmla="*/ 303633 w 14686269"/>
              <a:gd name="connsiteY5" fmla="*/ 11544078 h 16733714"/>
              <a:gd name="connsiteX6" fmla="*/ 195724 w 14686269"/>
              <a:gd name="connsiteY6" fmla="*/ 10850812 h 16733714"/>
              <a:gd name="connsiteX7" fmla="*/ 0 w 14686269"/>
              <a:gd name="connsiteY7" fmla="*/ 11184744 h 16733714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6181"/>
              <a:gd name="connsiteX1" fmla="*/ 13013847 w 14686269"/>
              <a:gd name="connsiteY1" fmla="*/ 1821681 h 16726181"/>
              <a:gd name="connsiteX2" fmla="*/ 3480619 w 14686269"/>
              <a:gd name="connsiteY2" fmla="*/ 5726257 h 16726181"/>
              <a:gd name="connsiteX3" fmla="*/ 4937730 w 14686269"/>
              <a:gd name="connsiteY3" fmla="*/ 16655170 h 16726181"/>
              <a:gd name="connsiteX4" fmla="*/ 1394941 w 14686269"/>
              <a:gd name="connsiteY4" fmla="*/ 10489871 h 16726181"/>
              <a:gd name="connsiteX5" fmla="*/ 303633 w 14686269"/>
              <a:gd name="connsiteY5" fmla="*/ 11544078 h 16726181"/>
              <a:gd name="connsiteX6" fmla="*/ 195724 w 14686269"/>
              <a:gd name="connsiteY6" fmla="*/ 10850812 h 16726181"/>
              <a:gd name="connsiteX7" fmla="*/ 0 w 14686269"/>
              <a:gd name="connsiteY7" fmla="*/ 11184744 h 16726181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27752"/>
              <a:gd name="connsiteX1" fmla="*/ 13013847 w 14686269"/>
              <a:gd name="connsiteY1" fmla="*/ 1821681 h 16727752"/>
              <a:gd name="connsiteX2" fmla="*/ 3461164 w 14686269"/>
              <a:gd name="connsiteY2" fmla="*/ 5667891 h 16727752"/>
              <a:gd name="connsiteX3" fmla="*/ 4937730 w 14686269"/>
              <a:gd name="connsiteY3" fmla="*/ 16655170 h 16727752"/>
              <a:gd name="connsiteX4" fmla="*/ 1394941 w 14686269"/>
              <a:gd name="connsiteY4" fmla="*/ 10489871 h 16727752"/>
              <a:gd name="connsiteX5" fmla="*/ 303633 w 14686269"/>
              <a:gd name="connsiteY5" fmla="*/ 11544078 h 16727752"/>
              <a:gd name="connsiteX6" fmla="*/ 195724 w 14686269"/>
              <a:gd name="connsiteY6" fmla="*/ 10850812 h 16727752"/>
              <a:gd name="connsiteX7" fmla="*/ 0 w 14686269"/>
              <a:gd name="connsiteY7" fmla="*/ 11184744 h 16727752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  <a:gd name="connsiteX0" fmla="*/ 14686269 w 14686269"/>
              <a:gd name="connsiteY0" fmla="*/ 0 h 16739533"/>
              <a:gd name="connsiteX1" fmla="*/ 13013847 w 14686269"/>
              <a:gd name="connsiteY1" fmla="*/ 1821681 h 16739533"/>
              <a:gd name="connsiteX2" fmla="*/ 3461164 w 14686269"/>
              <a:gd name="connsiteY2" fmla="*/ 5667891 h 16739533"/>
              <a:gd name="connsiteX3" fmla="*/ 4937730 w 14686269"/>
              <a:gd name="connsiteY3" fmla="*/ 16655170 h 16739533"/>
              <a:gd name="connsiteX4" fmla="*/ 1394941 w 14686269"/>
              <a:gd name="connsiteY4" fmla="*/ 10489871 h 16739533"/>
              <a:gd name="connsiteX5" fmla="*/ 303633 w 14686269"/>
              <a:gd name="connsiteY5" fmla="*/ 11544078 h 16739533"/>
              <a:gd name="connsiteX6" fmla="*/ 195724 w 14686269"/>
              <a:gd name="connsiteY6" fmla="*/ 10850812 h 16739533"/>
              <a:gd name="connsiteX7" fmla="*/ 0 w 14686269"/>
              <a:gd name="connsiteY7" fmla="*/ 11184744 h 16739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686269" h="16739533">
                <a:moveTo>
                  <a:pt x="14686269" y="0"/>
                </a:moveTo>
                <a:cubicBezTo>
                  <a:pt x="14663232" y="7088"/>
                  <a:pt x="14695667" y="571112"/>
                  <a:pt x="13013847" y="1821681"/>
                </a:cubicBezTo>
                <a:cubicBezTo>
                  <a:pt x="10539881" y="3661275"/>
                  <a:pt x="5399638" y="2959039"/>
                  <a:pt x="3461164" y="5667891"/>
                </a:cubicBezTo>
                <a:cubicBezTo>
                  <a:pt x="1580523" y="8295926"/>
                  <a:pt x="4854083" y="12680290"/>
                  <a:pt x="4937730" y="16655170"/>
                </a:cubicBezTo>
                <a:cubicBezTo>
                  <a:pt x="4956125" y="17529313"/>
                  <a:pt x="2167290" y="11341719"/>
                  <a:pt x="1394941" y="10489871"/>
                </a:cubicBezTo>
                <a:cubicBezTo>
                  <a:pt x="622592" y="9638023"/>
                  <a:pt x="503503" y="11483921"/>
                  <a:pt x="303633" y="11544078"/>
                </a:cubicBezTo>
                <a:cubicBezTo>
                  <a:pt x="103764" y="11604235"/>
                  <a:pt x="231694" y="11081901"/>
                  <a:pt x="195724" y="10850812"/>
                </a:cubicBezTo>
                <a:cubicBezTo>
                  <a:pt x="193756" y="10856059"/>
                  <a:pt x="0" y="11184744"/>
                  <a:pt x="0" y="11184744"/>
                </a:cubicBezTo>
              </a:path>
            </a:pathLst>
          </a:custGeom>
          <a:noFill/>
          <a:ln w="295275">
            <a:solidFill>
              <a:srgbClr val="7EB0D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0" name="Picture 38" descr="A person in blue scrubs&#10;&#10;Description automatically generated">
            <a:extLst>
              <a:ext uri="{FF2B5EF4-FFF2-40B4-BE49-F238E27FC236}">
                <a16:creationId xmlns:a16="http://schemas.microsoft.com/office/drawing/2014/main" id="{DABB7111-9CB4-401D-25B3-03242A58CA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429" y="-5245989"/>
            <a:ext cx="13702416" cy="20553624"/>
          </a:xfrm>
          <a:prstGeom prst="rect">
            <a:avLst/>
          </a:prstGeom>
        </p:spPr>
      </p:pic>
      <p:sp>
        <p:nvSpPr>
          <p:cNvPr id="11" name="Espaço Reservado para Texto 12">
            <a:extLst>
              <a:ext uri="{FF2B5EF4-FFF2-40B4-BE49-F238E27FC236}">
                <a16:creationId xmlns:a16="http://schemas.microsoft.com/office/drawing/2014/main" id="{66E96822-215A-B2BF-C4C3-A7E5C7DEE31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7839" y="4399675"/>
            <a:ext cx="17409186" cy="2810464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6800" b="0" cap="none" spc="0">
                <a:ln>
                  <a:noFill/>
                </a:ln>
                <a:solidFill>
                  <a:schemeClr val="bg1"/>
                </a:solidFill>
                <a:effectLst/>
                <a:latin typeface="Arial Black" panose="020B0A04020102020204" pitchFamily="34" charset="0"/>
              </a:defRPr>
            </a:lvl1pPr>
          </a:lstStyle>
          <a:p>
            <a:pPr lvl="0"/>
            <a:r>
              <a:rPr lang="pt-BR" dirty="0" err="1"/>
              <a:t>Example</a:t>
            </a:r>
            <a:r>
              <a:rPr lang="pt-BR" dirty="0"/>
              <a:t> </a:t>
            </a:r>
            <a:r>
              <a:rPr lang="pt-BR" dirty="0" err="1"/>
              <a:t>Title</a:t>
            </a:r>
            <a:r>
              <a:rPr lang="pt-BR" dirty="0"/>
              <a:t> </a:t>
            </a:r>
            <a:r>
              <a:rPr lang="pt-BR" dirty="0" err="1"/>
              <a:t>Text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019308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9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1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2.emf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5.png"/><Relationship Id="rId4" Type="http://schemas.openxmlformats.org/officeDocument/2006/relationships/image" Target="../media/image8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9F06D21E-B024-0A01-4D72-B02978013CBE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8121CE6-578C-C793-DCFE-7ABDEF135CCB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5028430" y="739755"/>
            <a:ext cx="4321548" cy="110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358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2">
            <a:extLst>
              <a:ext uri="{FF2B5EF4-FFF2-40B4-BE49-F238E27FC236}">
                <a16:creationId xmlns:a16="http://schemas.microsoft.com/office/drawing/2014/main" id="{D9AF0F01-5FF9-F09C-DDB3-0C0AB315ADC3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9" name="Picture 39">
            <a:extLst>
              <a:ext uri="{FF2B5EF4-FFF2-40B4-BE49-F238E27FC236}">
                <a16:creationId xmlns:a16="http://schemas.microsoft.com/office/drawing/2014/main" id="{759ACAD1-D133-C1E0-8B20-C493A7651410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33699" y="751246"/>
            <a:ext cx="4225956" cy="1077204"/>
          </a:xfrm>
          <a:prstGeom prst="rect">
            <a:avLst/>
          </a:prstGeom>
        </p:spPr>
      </p:pic>
      <p:pic>
        <p:nvPicPr>
          <p:cNvPr id="10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7A7B19E-E40A-E314-E4D6-9DDE45399BB0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7783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22" r:id="rId2"/>
    <p:sldLayoutId id="2147483711" r:id="rId3"/>
    <p:sldLayoutId id="2147483713" r:id="rId4"/>
    <p:sldLayoutId id="2147483714" r:id="rId5"/>
    <p:sldLayoutId id="214748371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25C07BA3-9066-96C0-1A4F-39B4D3E15B4A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55711" y="9333565"/>
            <a:ext cx="3690964" cy="1141845"/>
          </a:xfrm>
          <a:prstGeom prst="rect">
            <a:avLst/>
          </a:prstGeom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id="{65A37F4B-86DB-56EB-30D3-272527875853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01699" y="739755"/>
            <a:ext cx="4321548" cy="1101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305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23" r:id="rId2"/>
    <p:sldLayoutId id="2147483718" r:id="rId3"/>
    <p:sldLayoutId id="2147483719" r:id="rId4"/>
    <p:sldLayoutId id="2147483720" r:id="rId5"/>
    <p:sldLayoutId id="2147483721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0263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CC6DF583-6229-4B21-6A6F-414DD652D88E}"/>
              </a:ext>
            </a:extLst>
          </p:cNvPr>
          <p:cNvSpPr/>
          <p:nvPr userDrawn="1"/>
        </p:nvSpPr>
        <p:spPr>
          <a:xfrm>
            <a:off x="0" y="-446"/>
            <a:ext cx="20105688" cy="11309608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0" y="11308556"/>
                </a:moveTo>
                <a:lnTo>
                  <a:pt x="20104099" y="11308556"/>
                </a:lnTo>
                <a:lnTo>
                  <a:pt x="20104099" y="0"/>
                </a:lnTo>
                <a:lnTo>
                  <a:pt x="0" y="0"/>
                </a:lnTo>
                <a:lnTo>
                  <a:pt x="0" y="11308556"/>
                </a:lnTo>
                <a:close/>
              </a:path>
            </a:pathLst>
          </a:custGeom>
          <a:solidFill>
            <a:srgbClr val="1F355E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4" name="Picture 45">
            <a:extLst>
              <a:ext uri="{FF2B5EF4-FFF2-40B4-BE49-F238E27FC236}">
                <a16:creationId xmlns:a16="http://schemas.microsoft.com/office/drawing/2014/main" id="{352CB714-0D0D-0137-2145-4628998E350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124022" y="751246"/>
            <a:ext cx="4225956" cy="10772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615C335-F55A-4D1C-A863-0249996E00C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0605549">
            <a:off x="10778872" y="4057117"/>
            <a:ext cx="11139024" cy="9093968"/>
          </a:xfrm>
          <a:prstGeom prst="rect">
            <a:avLst/>
          </a:prstGeom>
        </p:spPr>
      </p:pic>
      <p:pic>
        <p:nvPicPr>
          <p:cNvPr id="6" name="Content Placeholder 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77F5684F-D2B3-6F5A-1982-4E939AFFA59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26978" y="9333565"/>
            <a:ext cx="3690966" cy="1141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077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46">
        <a:defRPr>
          <a:latin typeface="+mn-lt"/>
          <a:ea typeface="+mn-ea"/>
          <a:cs typeface="+mn-cs"/>
        </a:defRPr>
      </a:lvl2pPr>
      <a:lvl3pPr marL="914491">
        <a:defRPr>
          <a:latin typeface="+mn-lt"/>
          <a:ea typeface="+mn-ea"/>
          <a:cs typeface="+mn-cs"/>
        </a:defRPr>
      </a:lvl3pPr>
      <a:lvl4pPr marL="1371737">
        <a:defRPr>
          <a:latin typeface="+mn-lt"/>
          <a:ea typeface="+mn-ea"/>
          <a:cs typeface="+mn-cs"/>
        </a:defRPr>
      </a:lvl4pPr>
      <a:lvl5pPr marL="1828983">
        <a:defRPr>
          <a:latin typeface="+mn-lt"/>
          <a:ea typeface="+mn-ea"/>
          <a:cs typeface="+mn-cs"/>
        </a:defRPr>
      </a:lvl5pPr>
      <a:lvl6pPr marL="2286229">
        <a:defRPr>
          <a:latin typeface="+mn-lt"/>
          <a:ea typeface="+mn-ea"/>
          <a:cs typeface="+mn-cs"/>
        </a:defRPr>
      </a:lvl6pPr>
      <a:lvl7pPr marL="2743474">
        <a:defRPr>
          <a:latin typeface="+mn-lt"/>
          <a:ea typeface="+mn-ea"/>
          <a:cs typeface="+mn-cs"/>
        </a:defRPr>
      </a:lvl7pPr>
      <a:lvl8pPr marL="3200720">
        <a:defRPr>
          <a:latin typeface="+mn-lt"/>
          <a:ea typeface="+mn-ea"/>
          <a:cs typeface="+mn-cs"/>
        </a:defRPr>
      </a:lvl8pPr>
      <a:lvl9pPr marL="365796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009A376A-37EC-6007-B8CD-E2AEE0C795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27844" y="4054475"/>
            <a:ext cx="17409186" cy="2810464"/>
          </a:xfrm>
        </p:spPr>
        <p:txBody>
          <a:bodyPr/>
          <a:lstStyle/>
          <a:p>
            <a:r>
              <a:rPr lang="pt-BR" sz="3600" dirty="0"/>
              <a:t>Clinican Story to support Digital Strategy</a:t>
            </a:r>
          </a:p>
          <a:p>
            <a:endParaRPr lang="pt-BR" sz="3200" dirty="0"/>
          </a:p>
          <a:p>
            <a:r>
              <a:rPr lang="pt-BR" sz="3200" b="1" dirty="0"/>
              <a:t>Catherine Morgan-Edwards Chief Nursing Informatics Officer</a:t>
            </a:r>
          </a:p>
          <a:p>
            <a:r>
              <a:rPr lang="pt-BR" sz="3200" b="1" dirty="0"/>
              <a:t>Dr James Chess Chief Medical Information Officer</a:t>
            </a:r>
          </a:p>
        </p:txBody>
      </p:sp>
    </p:spTree>
    <p:extLst>
      <p:ext uri="{BB962C8B-B14F-4D97-AF65-F5344CB8AC3E}">
        <p14:creationId xmlns:p14="http://schemas.microsoft.com/office/powerpoint/2010/main" val="40315885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F493F74-F1B4-0547-DBFB-D6A102FD71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Scenario 1 – Planned Care</a:t>
            </a:r>
            <a:endParaRPr lang="pt-BR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EC8C9FE-A6EC-2FA5-012D-00A99F566FF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4FAFB2C5-B9BD-FA2F-4957-1044F38C70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31878252"/>
              </p:ext>
            </p:extLst>
          </p:nvPr>
        </p:nvGraphicFramePr>
        <p:xfrm>
          <a:off x="2509044" y="2606675"/>
          <a:ext cx="13792200" cy="624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553592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F0F785-13A4-09BD-2A41-6B76B9BAE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A0FA82F8-12F1-C786-0FC0-CBA1492D21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Scenario 2 – Unplanned Admission</a:t>
            </a:r>
            <a:endParaRPr lang="pt-BR" dirty="0"/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83C742E-C45E-4769-8A8D-E3965329195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 dirty="0"/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78B44AF7-6ABD-F671-296C-EC7520FA64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8056773"/>
              </p:ext>
            </p:extLst>
          </p:nvPr>
        </p:nvGraphicFramePr>
        <p:xfrm>
          <a:off x="3347244" y="2581275"/>
          <a:ext cx="13100538" cy="6273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01165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BF6D73-E2A5-21A7-47AE-35744956F9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75A35B39-E56A-8DD1-9FCF-8382C8CF00B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Issues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9CA8BE3-B1AB-188E-9412-B2C1AA56571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7B83846F-5B05-9E02-BA83-C7810D896EA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6681235"/>
              </p:ext>
            </p:extLst>
          </p:nvPr>
        </p:nvGraphicFramePr>
        <p:xfrm>
          <a:off x="4249661" y="2479675"/>
          <a:ext cx="10422751" cy="24994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15879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06568F-9C1E-61DB-B757-84A36366C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exto 1">
            <a:extLst>
              <a:ext uri="{FF2B5EF4-FFF2-40B4-BE49-F238E27FC236}">
                <a16:creationId xmlns:a16="http://schemas.microsoft.com/office/drawing/2014/main" id="{18E310EF-270C-DC97-07FA-AC77C5A345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Issues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1AF3E95-75CE-89AC-1A64-D9843851F83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pt-BR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5430EF00-AFF9-D4B3-52DE-9356B3CC4A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52149139"/>
              </p:ext>
            </p:extLst>
          </p:nvPr>
        </p:nvGraphicFramePr>
        <p:xfrm>
          <a:off x="4249661" y="2479675"/>
          <a:ext cx="10422751" cy="24994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208B337F-B6B5-81EA-A06C-EE3CE76FAB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93197648"/>
              </p:ext>
            </p:extLst>
          </p:nvPr>
        </p:nvGraphicFramePr>
        <p:xfrm>
          <a:off x="3804444" y="4979128"/>
          <a:ext cx="11582400" cy="41045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3860257503"/>
      </p:ext>
    </p:extLst>
  </p:cSld>
  <p:clrMapOvr>
    <a:masterClrMapping/>
  </p:clrMapOvr>
</p:sld>
</file>

<file path=ppt/theme/theme1.xml><?xml version="1.0" encoding="utf-8"?>
<a:theme xmlns:a="http://schemas.openxmlformats.org/drawingml/2006/main" name="WHITE TITLE BG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ARK BG (PHOTO) TIT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WHITE BG (PHOTO) TITL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WHITE BG 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NDING SLIDE">
  <a:themeElements>
    <a:clrScheme name="Escala de Cinza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137ca15d-9ca5-4969-9050-6a8af13b1758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4480DD28E28D48BA0DCAAE9381AA60" ma:contentTypeVersion="18" ma:contentTypeDescription="Create a new document." ma:contentTypeScope="" ma:versionID="42b97d4dbd6d5e773a13c33c7e6df979">
  <xsd:schema xmlns:xsd="http://www.w3.org/2001/XMLSchema" xmlns:xs="http://www.w3.org/2001/XMLSchema" xmlns:p="http://schemas.microsoft.com/office/2006/metadata/properties" xmlns:ns3="137ca15d-9ca5-4969-9050-6a8af13b1758" xmlns:ns4="14f886ef-4092-4ed8-a31e-891c76461312" targetNamespace="http://schemas.microsoft.com/office/2006/metadata/properties" ma:root="true" ma:fieldsID="23529359cb5246cd3504e7bcdaeed4bd" ns3:_="" ns4:_="">
    <xsd:import namespace="137ca15d-9ca5-4969-9050-6a8af13b1758"/>
    <xsd:import namespace="14f886ef-4092-4ed8-a31e-891c7646131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7ca15d-9ca5-4969-9050-6a8af13b17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f886ef-4092-4ed8-a31e-891c7646131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353AC40-0A0E-4F46-A609-E30D51CC4C15}">
  <ds:schemaRefs>
    <ds:schemaRef ds:uri="http://schemas.microsoft.com/office/2006/metadata/properties"/>
    <ds:schemaRef ds:uri="http://www.w3.org/XML/1998/namespace"/>
    <ds:schemaRef ds:uri="14f886ef-4092-4ed8-a31e-891c76461312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137ca15d-9ca5-4969-9050-6a8af13b1758"/>
    <ds:schemaRef ds:uri="http://purl.org/dc/terms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7EE7A53A-4F8E-4FD8-8FB5-32197C056E5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CE71728-EDCC-48C3-B16B-3592C86AD8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37ca15d-9ca5-4969-9050-6a8af13b1758"/>
    <ds:schemaRef ds:uri="14f886ef-4092-4ed8-a31e-891c7646131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427</TotalTime>
  <Words>277</Words>
  <Application>Microsoft Office PowerPoint</Application>
  <PresentationFormat>Custom</PresentationFormat>
  <Paragraphs>87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5</vt:i4>
      </vt:variant>
    </vt:vector>
  </HeadingPairs>
  <TitlesOfParts>
    <vt:vector size="13" baseType="lpstr">
      <vt:lpstr>Arial</vt:lpstr>
      <vt:lpstr>Arial Black</vt:lpstr>
      <vt:lpstr>Calibri</vt:lpstr>
      <vt:lpstr>WHITE TITLE BG</vt:lpstr>
      <vt:lpstr>DARK BG (PHOTO) TITLE</vt:lpstr>
      <vt:lpstr>WHITE BG (PHOTO) TITLE</vt:lpstr>
      <vt:lpstr>WHITE BG SLIDE</vt:lpstr>
      <vt:lpstr>ENDING SLIDE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Abby Bolter (Swansea Bay UHB - Communications)</dc:creator>
  <cp:lastModifiedBy>James Chess (Swansea Bay UHB - Renal)</cp:lastModifiedBy>
  <cp:revision>34</cp:revision>
  <dcterms:created xsi:type="dcterms:W3CDTF">2023-11-15T10:54:55Z</dcterms:created>
  <dcterms:modified xsi:type="dcterms:W3CDTF">2025-03-26T12:25:12Z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2023-11-15T00:00:00Z</vt:filetime>
  </property>
  <property fmtid="{D5CDD505-2E9C-101B-9397-08002B2CF9AE}" pid="3" name="Creator">
    <vt:lpwstr>Adobe InDesign 19.0 (Macintosh)</vt:lpwstr>
  </property>
  <property fmtid="{D5CDD505-2E9C-101B-9397-08002B2CF9AE}" pid="4" name="LastSaved">
    <vt:filetime>2023-11-15T00:00:00Z</vt:filetime>
  </property>
  <property fmtid="{D5CDD505-2E9C-101B-9397-08002B2CF9AE}" pid="5" name="ContentTypeId">
    <vt:lpwstr>0x010100804480DD28E28D48BA0DCAAE9381AA60</vt:lpwstr>
  </property>
</Properties>
</file>