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3" r:id="rId4"/>
    <p:sldMasterId id="2147483700" r:id="rId5"/>
    <p:sldMasterId id="2147483716" r:id="rId6"/>
    <p:sldMasterId id="2147483724" r:id="rId7"/>
    <p:sldMasterId id="2147483729" r:id="rId8"/>
  </p:sldMasterIdLst>
  <p:notesMasterIdLst>
    <p:notesMasterId r:id="rId14"/>
  </p:notesMasterIdLst>
  <p:handoutMasterIdLst>
    <p:handoutMasterId r:id="rId15"/>
  </p:handoutMasterIdLst>
  <p:sldIdLst>
    <p:sldId id="316" r:id="rId9"/>
    <p:sldId id="336" r:id="rId10"/>
    <p:sldId id="338" r:id="rId11"/>
    <p:sldId id="341" r:id="rId12"/>
    <p:sldId id="342" r:id="rId13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CE3636"/>
    <a:srgbClr val="00BC62"/>
    <a:srgbClr val="181924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1A7E26-19AD-4746-A50B-FC3E988F4E51}" v="5" dt="2025-03-26T12:21:04.78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98" autoAdjust="0"/>
    <p:restoredTop sz="94770"/>
  </p:normalViewPr>
  <p:slideViewPr>
    <p:cSldViewPr>
      <p:cViewPr varScale="1">
        <p:scale>
          <a:sx n="78" d="100"/>
          <a:sy n="78" d="100"/>
        </p:scale>
        <p:origin x="91" y="1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8046EB-08F6-41DB-9EA4-9D7932789E0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63B7EF6-5714-4697-A839-CA384DCA14A3}">
      <dgm:prSet phldrT="[Text]"/>
      <dgm:spPr/>
      <dgm:t>
        <a:bodyPr/>
        <a:lstStyle/>
        <a:p>
          <a:r>
            <a:rPr lang="en-GB" dirty="0"/>
            <a:t>Patient seen by GP</a:t>
          </a:r>
        </a:p>
      </dgm:t>
    </dgm:pt>
    <dgm:pt modelId="{5EB91588-FF40-4985-9AAC-AD7A10576628}" type="parTrans" cxnId="{0E7F77FA-5F4F-41D6-91CE-B8A115537EAE}">
      <dgm:prSet/>
      <dgm:spPr/>
      <dgm:t>
        <a:bodyPr/>
        <a:lstStyle/>
        <a:p>
          <a:endParaRPr lang="en-GB"/>
        </a:p>
      </dgm:t>
    </dgm:pt>
    <dgm:pt modelId="{2ECBCF7C-0CAB-4AC5-B119-0E3641859BCD}" type="sibTrans" cxnId="{0E7F77FA-5F4F-41D6-91CE-B8A115537EAE}">
      <dgm:prSet/>
      <dgm:spPr/>
      <dgm:t>
        <a:bodyPr/>
        <a:lstStyle/>
        <a:p>
          <a:endParaRPr lang="en-GB"/>
        </a:p>
      </dgm:t>
    </dgm:pt>
    <dgm:pt modelId="{B500739A-4DEC-4AAF-9680-EE6C01363EDC}">
      <dgm:prSet phldrT="[Text]"/>
      <dgm:spPr/>
      <dgm:t>
        <a:bodyPr/>
        <a:lstStyle/>
        <a:p>
          <a:r>
            <a:rPr lang="en-GB" dirty="0"/>
            <a:t>Electronic referral by GP</a:t>
          </a:r>
        </a:p>
      </dgm:t>
    </dgm:pt>
    <dgm:pt modelId="{6B9679EC-E613-4C98-A544-692261B436A2}" type="parTrans" cxnId="{5D2DEB17-ECDA-4A0D-94BD-2DB76757399C}">
      <dgm:prSet/>
      <dgm:spPr/>
      <dgm:t>
        <a:bodyPr/>
        <a:lstStyle/>
        <a:p>
          <a:endParaRPr lang="en-GB"/>
        </a:p>
      </dgm:t>
    </dgm:pt>
    <dgm:pt modelId="{A2B483AA-DE78-4CDF-B517-EBC5DB212CB9}" type="sibTrans" cxnId="{5D2DEB17-ECDA-4A0D-94BD-2DB76757399C}">
      <dgm:prSet/>
      <dgm:spPr/>
      <dgm:t>
        <a:bodyPr/>
        <a:lstStyle/>
        <a:p>
          <a:endParaRPr lang="en-GB"/>
        </a:p>
      </dgm:t>
    </dgm:pt>
    <dgm:pt modelId="{B1B84F39-7228-411E-8A33-9A809B885666}">
      <dgm:prSet phldrT="[Text]"/>
      <dgm:spPr/>
      <dgm:t>
        <a:bodyPr/>
        <a:lstStyle/>
        <a:p>
          <a:r>
            <a:rPr lang="en-GB" dirty="0"/>
            <a:t>Planned surgery</a:t>
          </a:r>
        </a:p>
      </dgm:t>
    </dgm:pt>
    <dgm:pt modelId="{ECA4C07C-7F95-47BB-87B5-F31A969E13A7}" type="parTrans" cxnId="{12DA7352-F99D-43C7-B331-CD8774162944}">
      <dgm:prSet/>
      <dgm:spPr/>
      <dgm:t>
        <a:bodyPr/>
        <a:lstStyle/>
        <a:p>
          <a:endParaRPr lang="en-GB"/>
        </a:p>
      </dgm:t>
    </dgm:pt>
    <dgm:pt modelId="{BD570DB6-F843-4FE3-B297-C558A027487B}" type="sibTrans" cxnId="{12DA7352-F99D-43C7-B331-CD8774162944}">
      <dgm:prSet/>
      <dgm:spPr/>
      <dgm:t>
        <a:bodyPr/>
        <a:lstStyle/>
        <a:p>
          <a:endParaRPr lang="en-GB"/>
        </a:p>
      </dgm:t>
    </dgm:pt>
    <dgm:pt modelId="{7031DE02-AEF9-44ED-A168-78EBA46CA3CE}">
      <dgm:prSet phldrT="[Text]"/>
      <dgm:spPr/>
      <dgm:t>
        <a:bodyPr/>
        <a:lstStyle/>
        <a:p>
          <a:r>
            <a:rPr lang="en-GB" dirty="0"/>
            <a:t>Pre-assessment using a digital platform</a:t>
          </a:r>
        </a:p>
      </dgm:t>
    </dgm:pt>
    <dgm:pt modelId="{655AB572-F6C7-4AC9-8E58-BBCFD5F2D5A0}" type="parTrans" cxnId="{99F4E9C2-08DF-4185-8A7C-3D79C343BB9D}">
      <dgm:prSet/>
      <dgm:spPr/>
      <dgm:t>
        <a:bodyPr/>
        <a:lstStyle/>
        <a:p>
          <a:endParaRPr lang="en-GB"/>
        </a:p>
      </dgm:t>
    </dgm:pt>
    <dgm:pt modelId="{07A31E9E-4013-46E3-B781-F911D9E03DB0}" type="sibTrans" cxnId="{99F4E9C2-08DF-4185-8A7C-3D79C343BB9D}">
      <dgm:prSet/>
      <dgm:spPr/>
      <dgm:t>
        <a:bodyPr/>
        <a:lstStyle/>
        <a:p>
          <a:endParaRPr lang="en-GB"/>
        </a:p>
      </dgm:t>
    </dgm:pt>
    <dgm:pt modelId="{17E6BB11-EE31-4F11-9345-D285B5A2D8B3}">
      <dgm:prSet phldrT="[Text]"/>
      <dgm:spPr/>
      <dgm:t>
        <a:bodyPr/>
        <a:lstStyle/>
        <a:p>
          <a:r>
            <a:rPr lang="en-GB" dirty="0"/>
            <a:t>In-patient care</a:t>
          </a:r>
        </a:p>
      </dgm:t>
    </dgm:pt>
    <dgm:pt modelId="{EFCE8B71-8C2F-44FB-8D40-1F7CE6E89E92}" type="parTrans" cxnId="{1B508B8E-39FF-429F-A19B-730B29490E87}">
      <dgm:prSet/>
      <dgm:spPr/>
      <dgm:t>
        <a:bodyPr/>
        <a:lstStyle/>
        <a:p>
          <a:endParaRPr lang="en-GB"/>
        </a:p>
      </dgm:t>
    </dgm:pt>
    <dgm:pt modelId="{D6FCB982-9422-48B8-BD7A-33FC2935F138}" type="sibTrans" cxnId="{1B508B8E-39FF-429F-A19B-730B29490E87}">
      <dgm:prSet/>
      <dgm:spPr/>
      <dgm:t>
        <a:bodyPr/>
        <a:lstStyle/>
        <a:p>
          <a:endParaRPr lang="en-GB"/>
        </a:p>
      </dgm:t>
    </dgm:pt>
    <dgm:pt modelId="{2B874B09-0C1A-4326-A8A9-97A155EF4AD0}">
      <dgm:prSet phldrT="[Text]"/>
      <dgm:spPr/>
      <dgm:t>
        <a:bodyPr/>
        <a:lstStyle/>
        <a:p>
          <a:r>
            <a:rPr lang="en-GB" dirty="0"/>
            <a:t>Electronic discharge</a:t>
          </a:r>
        </a:p>
      </dgm:t>
    </dgm:pt>
    <dgm:pt modelId="{95C3BCA3-C4D3-4788-9177-CB9369DC6E6C}" type="parTrans" cxnId="{EAC19FC5-6752-4878-B61E-0EBFFB426F07}">
      <dgm:prSet/>
      <dgm:spPr/>
      <dgm:t>
        <a:bodyPr/>
        <a:lstStyle/>
        <a:p>
          <a:endParaRPr lang="en-GB"/>
        </a:p>
      </dgm:t>
    </dgm:pt>
    <dgm:pt modelId="{548C917C-24D4-4C8D-94A7-C87FF14EDB37}" type="sibTrans" cxnId="{EAC19FC5-6752-4878-B61E-0EBFFB426F07}">
      <dgm:prSet/>
      <dgm:spPr/>
      <dgm:t>
        <a:bodyPr/>
        <a:lstStyle/>
        <a:p>
          <a:endParaRPr lang="en-GB"/>
        </a:p>
      </dgm:t>
    </dgm:pt>
    <dgm:pt modelId="{EEBC1684-9098-425A-9FE3-C00EF8E0EE38}">
      <dgm:prSet phldrT="[Text]"/>
      <dgm:spPr/>
      <dgm:t>
        <a:bodyPr/>
        <a:lstStyle/>
        <a:p>
          <a:r>
            <a:rPr lang="en-GB" dirty="0"/>
            <a:t>Patient portal</a:t>
          </a:r>
        </a:p>
      </dgm:t>
    </dgm:pt>
    <dgm:pt modelId="{FDC203F6-E4D2-4DB7-BAC8-6CED3686B9F8}" type="parTrans" cxnId="{B471FB84-9B8A-4CF4-94BD-9842DE4BC11C}">
      <dgm:prSet/>
      <dgm:spPr/>
      <dgm:t>
        <a:bodyPr/>
        <a:lstStyle/>
        <a:p>
          <a:endParaRPr lang="en-GB"/>
        </a:p>
      </dgm:t>
    </dgm:pt>
    <dgm:pt modelId="{A51678E9-7ADB-48FD-AEAF-58F4AE05ABC9}" type="sibTrans" cxnId="{B471FB84-9B8A-4CF4-94BD-9842DE4BC11C}">
      <dgm:prSet/>
      <dgm:spPr/>
      <dgm:t>
        <a:bodyPr/>
        <a:lstStyle/>
        <a:p>
          <a:endParaRPr lang="en-GB"/>
        </a:p>
      </dgm:t>
    </dgm:pt>
    <dgm:pt modelId="{1F6FE37B-F14E-446E-913D-40DC7F60ABCA}">
      <dgm:prSet phldrT="[Text]"/>
      <dgm:spPr/>
      <dgm:t>
        <a:bodyPr/>
        <a:lstStyle/>
        <a:p>
          <a:r>
            <a:rPr lang="en-GB" dirty="0"/>
            <a:t>Paper medical notes</a:t>
          </a:r>
        </a:p>
      </dgm:t>
    </dgm:pt>
    <dgm:pt modelId="{39D00B2D-966A-4BBE-8BA0-531296443D84}" type="parTrans" cxnId="{EE499887-F747-4736-B2B3-7A9D3839326C}">
      <dgm:prSet/>
      <dgm:spPr/>
      <dgm:t>
        <a:bodyPr/>
        <a:lstStyle/>
        <a:p>
          <a:endParaRPr lang="en-GB"/>
        </a:p>
      </dgm:t>
    </dgm:pt>
    <dgm:pt modelId="{27DBE00E-1751-4165-95F4-0732AD862487}" type="sibTrans" cxnId="{EE499887-F747-4736-B2B3-7A9D3839326C}">
      <dgm:prSet/>
      <dgm:spPr/>
      <dgm:t>
        <a:bodyPr/>
        <a:lstStyle/>
        <a:p>
          <a:endParaRPr lang="en-GB"/>
        </a:p>
      </dgm:t>
    </dgm:pt>
    <dgm:pt modelId="{C1D9AF03-1CCE-478E-ADB8-E16453E1CD29}">
      <dgm:prSet phldrT="[Text]"/>
      <dgm:spPr/>
      <dgm:t>
        <a:bodyPr/>
        <a:lstStyle/>
        <a:p>
          <a:r>
            <a:rPr lang="en-GB" dirty="0"/>
            <a:t>Outpatients</a:t>
          </a:r>
        </a:p>
      </dgm:t>
    </dgm:pt>
    <dgm:pt modelId="{597BC69B-F91C-4128-A13D-049E60A88769}" type="parTrans" cxnId="{8917FA56-AF73-4307-B24D-8F7424469900}">
      <dgm:prSet/>
      <dgm:spPr/>
      <dgm:t>
        <a:bodyPr/>
        <a:lstStyle/>
        <a:p>
          <a:endParaRPr lang="en-GB"/>
        </a:p>
      </dgm:t>
    </dgm:pt>
    <dgm:pt modelId="{58B55479-879C-406B-B7A3-AF2F67F78FAF}" type="sibTrans" cxnId="{8917FA56-AF73-4307-B24D-8F7424469900}">
      <dgm:prSet/>
      <dgm:spPr/>
      <dgm:t>
        <a:bodyPr/>
        <a:lstStyle/>
        <a:p>
          <a:endParaRPr lang="en-GB"/>
        </a:p>
      </dgm:t>
    </dgm:pt>
    <dgm:pt modelId="{DFD07EAB-50E2-4A72-91F0-8266EFB61307}">
      <dgm:prSet phldrT="[Text]"/>
      <dgm:spPr/>
      <dgm:t>
        <a:bodyPr/>
        <a:lstStyle/>
        <a:p>
          <a:r>
            <a:rPr lang="en-GB" dirty="0"/>
            <a:t>Appointment letter</a:t>
          </a:r>
        </a:p>
      </dgm:t>
    </dgm:pt>
    <dgm:pt modelId="{1FAC5435-4B76-4C4B-84BF-07F58D35DE05}" type="parTrans" cxnId="{DCFD129C-E285-431F-93E2-E47CBD8CFC92}">
      <dgm:prSet/>
      <dgm:spPr/>
      <dgm:t>
        <a:bodyPr/>
        <a:lstStyle/>
        <a:p>
          <a:endParaRPr lang="en-GB"/>
        </a:p>
      </dgm:t>
    </dgm:pt>
    <dgm:pt modelId="{B4369026-D913-470B-825A-545BD87BDC26}" type="sibTrans" cxnId="{DCFD129C-E285-431F-93E2-E47CBD8CFC92}">
      <dgm:prSet/>
      <dgm:spPr/>
      <dgm:t>
        <a:bodyPr/>
        <a:lstStyle/>
        <a:p>
          <a:endParaRPr lang="en-GB"/>
        </a:p>
      </dgm:t>
    </dgm:pt>
    <dgm:pt modelId="{B6030A89-5A6B-4122-9F75-6200B8E1B3C6}">
      <dgm:prSet phldrT="[Text]"/>
      <dgm:spPr/>
      <dgm:t>
        <a:bodyPr/>
        <a:lstStyle/>
        <a:p>
          <a:r>
            <a:rPr lang="en-GB" dirty="0"/>
            <a:t>Reminder text</a:t>
          </a:r>
        </a:p>
      </dgm:t>
    </dgm:pt>
    <dgm:pt modelId="{761308FF-0B6F-4E0A-93A0-25E351605C29}" type="parTrans" cxnId="{BB974B46-6890-4892-A456-7AFC1A0BF4B0}">
      <dgm:prSet/>
      <dgm:spPr/>
      <dgm:t>
        <a:bodyPr/>
        <a:lstStyle/>
        <a:p>
          <a:endParaRPr lang="en-GB"/>
        </a:p>
      </dgm:t>
    </dgm:pt>
    <dgm:pt modelId="{A3922089-8D94-45EA-B1D0-5FC44E422120}" type="sibTrans" cxnId="{BB974B46-6890-4892-A456-7AFC1A0BF4B0}">
      <dgm:prSet/>
      <dgm:spPr/>
      <dgm:t>
        <a:bodyPr/>
        <a:lstStyle/>
        <a:p>
          <a:endParaRPr lang="en-GB"/>
        </a:p>
      </dgm:t>
    </dgm:pt>
    <dgm:pt modelId="{0642BD8F-88CD-4C01-B565-0AB9AE220B9A}">
      <dgm:prSet phldrT="[Text]"/>
      <dgm:spPr/>
      <dgm:t>
        <a:bodyPr/>
        <a:lstStyle/>
        <a:p>
          <a:r>
            <a:rPr lang="en-GB" dirty="0"/>
            <a:t>Paper-lite</a:t>
          </a:r>
        </a:p>
      </dgm:t>
    </dgm:pt>
    <dgm:pt modelId="{752053B4-4F01-42A7-B971-511C4C8929EC}" type="parTrans" cxnId="{507B1407-9073-40EF-B09F-82C488C91C54}">
      <dgm:prSet/>
      <dgm:spPr/>
      <dgm:t>
        <a:bodyPr/>
        <a:lstStyle/>
        <a:p>
          <a:endParaRPr lang="en-GB"/>
        </a:p>
      </dgm:t>
    </dgm:pt>
    <dgm:pt modelId="{8BD22578-B5F1-4F5B-9014-85F5671C0796}" type="sibTrans" cxnId="{507B1407-9073-40EF-B09F-82C488C91C54}">
      <dgm:prSet/>
      <dgm:spPr/>
      <dgm:t>
        <a:bodyPr/>
        <a:lstStyle/>
        <a:p>
          <a:endParaRPr lang="en-GB"/>
        </a:p>
      </dgm:t>
    </dgm:pt>
    <dgm:pt modelId="{2747EBC3-2F58-4A51-9442-A20CED7E9C4E}">
      <dgm:prSet phldrT="[Text]"/>
      <dgm:spPr/>
      <dgm:t>
        <a:bodyPr/>
        <a:lstStyle/>
        <a:p>
          <a:r>
            <a:rPr lang="en-GB" dirty="0"/>
            <a:t>Blood tests</a:t>
          </a:r>
        </a:p>
      </dgm:t>
    </dgm:pt>
    <dgm:pt modelId="{B3F8A77D-3976-485A-9436-0D5AA9EA4D5C}" type="parTrans" cxnId="{5AF1963E-5A80-4873-BC16-CDACBC3D54A4}">
      <dgm:prSet/>
      <dgm:spPr/>
      <dgm:t>
        <a:bodyPr/>
        <a:lstStyle/>
        <a:p>
          <a:endParaRPr lang="en-GB"/>
        </a:p>
      </dgm:t>
    </dgm:pt>
    <dgm:pt modelId="{BEBE9892-E5BE-431E-81FA-DD504FB826CB}" type="sibTrans" cxnId="{5AF1963E-5A80-4873-BC16-CDACBC3D54A4}">
      <dgm:prSet/>
      <dgm:spPr/>
      <dgm:t>
        <a:bodyPr/>
        <a:lstStyle/>
        <a:p>
          <a:endParaRPr lang="en-GB"/>
        </a:p>
      </dgm:t>
    </dgm:pt>
    <dgm:pt modelId="{ED984313-FAD3-4ABD-B25E-4317F5AFAD93}">
      <dgm:prSet phldrT="[Text]"/>
      <dgm:spPr/>
      <dgm:t>
        <a:bodyPr/>
        <a:lstStyle/>
        <a:p>
          <a:r>
            <a:rPr lang="en-GB" dirty="0"/>
            <a:t>Plan for surgery</a:t>
          </a:r>
        </a:p>
      </dgm:t>
    </dgm:pt>
    <dgm:pt modelId="{509D58B0-2B13-4471-AA71-8FF921780AF1}" type="parTrans" cxnId="{ADC59917-A17D-4C79-8E6B-3BB4D2EE5A11}">
      <dgm:prSet/>
      <dgm:spPr/>
      <dgm:t>
        <a:bodyPr/>
        <a:lstStyle/>
        <a:p>
          <a:endParaRPr lang="en-GB"/>
        </a:p>
      </dgm:t>
    </dgm:pt>
    <dgm:pt modelId="{EBBD621D-AB9C-40D2-87C8-1881B8EA74B0}" type="sibTrans" cxnId="{ADC59917-A17D-4C79-8E6B-3BB4D2EE5A11}">
      <dgm:prSet/>
      <dgm:spPr/>
      <dgm:t>
        <a:bodyPr/>
        <a:lstStyle/>
        <a:p>
          <a:endParaRPr lang="en-GB"/>
        </a:p>
      </dgm:t>
    </dgm:pt>
    <dgm:pt modelId="{3C5B7B2C-929B-4BBB-B689-2D7EF4DCE91D}">
      <dgm:prSet phldrT="[Text]"/>
      <dgm:spPr/>
      <dgm:t>
        <a:bodyPr/>
        <a:lstStyle/>
        <a:p>
          <a:r>
            <a:rPr lang="en-GB" dirty="0"/>
            <a:t>Clinic letter</a:t>
          </a:r>
        </a:p>
      </dgm:t>
    </dgm:pt>
    <dgm:pt modelId="{18692720-C805-4818-B6E5-559898CD73AA}" type="parTrans" cxnId="{9B5268F8-D205-4612-9B0F-706F5C081EFA}">
      <dgm:prSet/>
      <dgm:spPr/>
      <dgm:t>
        <a:bodyPr/>
        <a:lstStyle/>
        <a:p>
          <a:endParaRPr lang="en-GB"/>
        </a:p>
      </dgm:t>
    </dgm:pt>
    <dgm:pt modelId="{85C1AC28-04B4-4257-91CF-1652C753E83D}" type="sibTrans" cxnId="{9B5268F8-D205-4612-9B0F-706F5C081EFA}">
      <dgm:prSet/>
      <dgm:spPr/>
      <dgm:t>
        <a:bodyPr/>
        <a:lstStyle/>
        <a:p>
          <a:endParaRPr lang="en-GB"/>
        </a:p>
      </dgm:t>
    </dgm:pt>
    <dgm:pt modelId="{C42ECF5A-4587-4CF5-80F6-85DCBC6423E8}">
      <dgm:prSet phldrT="[Text]"/>
      <dgm:spPr/>
      <dgm:t>
        <a:bodyPr/>
        <a:lstStyle/>
        <a:p>
          <a:r>
            <a:rPr lang="en-GB" dirty="0"/>
            <a:t>Electronic prescription</a:t>
          </a:r>
        </a:p>
      </dgm:t>
    </dgm:pt>
    <dgm:pt modelId="{89D537C0-8E70-42AF-A5D9-714400F36C32}" type="parTrans" cxnId="{76EB72A8-DDEC-4AD7-A32C-F5FAEBDE60C7}">
      <dgm:prSet/>
      <dgm:spPr/>
      <dgm:t>
        <a:bodyPr/>
        <a:lstStyle/>
        <a:p>
          <a:endParaRPr lang="en-GB"/>
        </a:p>
      </dgm:t>
    </dgm:pt>
    <dgm:pt modelId="{D897DC02-3725-4708-BC39-DE504B4A0C7E}" type="sibTrans" cxnId="{76EB72A8-DDEC-4AD7-A32C-F5FAEBDE60C7}">
      <dgm:prSet/>
      <dgm:spPr/>
      <dgm:t>
        <a:bodyPr/>
        <a:lstStyle/>
        <a:p>
          <a:endParaRPr lang="en-GB"/>
        </a:p>
      </dgm:t>
    </dgm:pt>
    <dgm:pt modelId="{CF54460A-E586-42CD-BBED-4E95CA43F888}">
      <dgm:prSet phldrT="[Text]"/>
      <dgm:spPr/>
      <dgm:t>
        <a:bodyPr/>
        <a:lstStyle/>
        <a:p>
          <a:r>
            <a:rPr lang="en-GB" dirty="0"/>
            <a:t>Nursing care record</a:t>
          </a:r>
        </a:p>
      </dgm:t>
    </dgm:pt>
    <dgm:pt modelId="{EF2E9E82-62F5-4C71-83A2-551466A36F93}" type="parTrans" cxnId="{F0F835E4-68DB-40F3-BF25-F8B0FCAF96C2}">
      <dgm:prSet/>
      <dgm:spPr/>
      <dgm:t>
        <a:bodyPr/>
        <a:lstStyle/>
        <a:p>
          <a:endParaRPr lang="en-GB"/>
        </a:p>
      </dgm:t>
    </dgm:pt>
    <dgm:pt modelId="{9421B69C-25D2-441A-936C-FC921D5294C9}" type="sibTrans" cxnId="{F0F835E4-68DB-40F3-BF25-F8B0FCAF96C2}">
      <dgm:prSet/>
      <dgm:spPr/>
      <dgm:t>
        <a:bodyPr/>
        <a:lstStyle/>
        <a:p>
          <a:endParaRPr lang="en-GB"/>
        </a:p>
      </dgm:t>
    </dgm:pt>
    <dgm:pt modelId="{3D78E0BB-893E-4031-90A8-EFC9510D3D1F}">
      <dgm:prSet phldrT="[Text]"/>
      <dgm:spPr/>
      <dgm:t>
        <a:bodyPr/>
        <a:lstStyle/>
        <a:p>
          <a:r>
            <a:rPr lang="en-GB" dirty="0"/>
            <a:t>Signal</a:t>
          </a:r>
        </a:p>
      </dgm:t>
    </dgm:pt>
    <dgm:pt modelId="{CD48DD50-D915-4E3B-B561-33E56A42F7C4}" type="parTrans" cxnId="{76537972-FA8D-4D0C-BCE8-E7FA626CA7CD}">
      <dgm:prSet/>
      <dgm:spPr/>
      <dgm:t>
        <a:bodyPr/>
        <a:lstStyle/>
        <a:p>
          <a:endParaRPr lang="en-GB"/>
        </a:p>
      </dgm:t>
    </dgm:pt>
    <dgm:pt modelId="{5CE04BA4-C435-4B9E-B698-500A6BCB31C4}" type="sibTrans" cxnId="{76537972-FA8D-4D0C-BCE8-E7FA626CA7CD}">
      <dgm:prSet/>
      <dgm:spPr/>
      <dgm:t>
        <a:bodyPr/>
        <a:lstStyle/>
        <a:p>
          <a:endParaRPr lang="en-GB"/>
        </a:p>
      </dgm:t>
    </dgm:pt>
    <dgm:pt modelId="{68A5B6F7-D109-46EA-A1EF-3CECCD94F20B}">
      <dgm:prSet phldrT="[Text]"/>
      <dgm:spPr/>
      <dgm:t>
        <a:bodyPr/>
        <a:lstStyle/>
        <a:p>
          <a:r>
            <a:rPr lang="en-GB" dirty="0"/>
            <a:t>Waiting list</a:t>
          </a:r>
        </a:p>
      </dgm:t>
    </dgm:pt>
    <dgm:pt modelId="{06882270-BC96-4E72-99A8-1C1A1A69DF2E}" type="parTrans" cxnId="{76453E8B-7817-4CB2-B404-F4683E27C1D9}">
      <dgm:prSet/>
      <dgm:spPr/>
      <dgm:t>
        <a:bodyPr/>
        <a:lstStyle/>
        <a:p>
          <a:endParaRPr lang="en-GB"/>
        </a:p>
      </dgm:t>
    </dgm:pt>
    <dgm:pt modelId="{15F2CA0F-C6F2-4DE6-8692-A890C413DDF8}" type="sibTrans" cxnId="{76453E8B-7817-4CB2-B404-F4683E27C1D9}">
      <dgm:prSet/>
      <dgm:spPr/>
      <dgm:t>
        <a:bodyPr/>
        <a:lstStyle/>
        <a:p>
          <a:endParaRPr lang="en-GB"/>
        </a:p>
      </dgm:t>
    </dgm:pt>
    <dgm:pt modelId="{CA5C32D4-148C-4E50-93F4-C0E155C6D312}">
      <dgm:prSet phldrT="[Text]"/>
      <dgm:spPr/>
      <dgm:t>
        <a:bodyPr/>
        <a:lstStyle/>
        <a:p>
          <a:r>
            <a:rPr lang="en-GB" dirty="0"/>
            <a:t>Electronic operation-note</a:t>
          </a:r>
        </a:p>
      </dgm:t>
    </dgm:pt>
    <dgm:pt modelId="{2EB19A5E-D9BB-4CC0-800B-51A3FF56381C}" type="parTrans" cxnId="{3EB7DA59-32F9-4C06-A461-E489E3BAE628}">
      <dgm:prSet/>
      <dgm:spPr/>
      <dgm:t>
        <a:bodyPr/>
        <a:lstStyle/>
        <a:p>
          <a:endParaRPr lang="en-GB"/>
        </a:p>
      </dgm:t>
    </dgm:pt>
    <dgm:pt modelId="{959F65CA-5D0C-4DBC-AD84-8DBA6CB19693}" type="sibTrans" cxnId="{3EB7DA59-32F9-4C06-A461-E489E3BAE628}">
      <dgm:prSet/>
      <dgm:spPr/>
      <dgm:t>
        <a:bodyPr/>
        <a:lstStyle/>
        <a:p>
          <a:endParaRPr lang="en-GB"/>
        </a:p>
      </dgm:t>
    </dgm:pt>
    <dgm:pt modelId="{B0829DEE-601B-452E-99B4-6893494C8066}" type="pres">
      <dgm:prSet presAssocID="{B78046EB-08F6-41DB-9EA4-9D7932789E0A}" presName="Name0" presStyleCnt="0">
        <dgm:presLayoutVars>
          <dgm:dir/>
          <dgm:animLvl val="lvl"/>
          <dgm:resizeHandles val="exact"/>
        </dgm:presLayoutVars>
      </dgm:prSet>
      <dgm:spPr/>
    </dgm:pt>
    <dgm:pt modelId="{13F3A5B7-0C8C-4BF2-BCEC-6BD5AA1969FE}" type="pres">
      <dgm:prSet presAssocID="{963B7EF6-5714-4697-A839-CA384DCA14A3}" presName="composite" presStyleCnt="0"/>
      <dgm:spPr/>
    </dgm:pt>
    <dgm:pt modelId="{741AEC3B-75E5-4843-9DD2-8CF1D6637153}" type="pres">
      <dgm:prSet presAssocID="{963B7EF6-5714-4697-A839-CA384DCA14A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A52BB461-6862-47CD-95D3-93EAA07E71A3}" type="pres">
      <dgm:prSet presAssocID="{963B7EF6-5714-4697-A839-CA384DCA14A3}" presName="desTx" presStyleLbl="alignAccFollowNode1" presStyleIdx="0" presStyleCnt="4" custLinFactNeighborX="-57121" custLinFactNeighborY="-656">
        <dgm:presLayoutVars>
          <dgm:bulletEnabled val="1"/>
        </dgm:presLayoutVars>
      </dgm:prSet>
      <dgm:spPr/>
    </dgm:pt>
    <dgm:pt modelId="{8885FB15-8C32-4A2A-9655-EB4F7197D30D}" type="pres">
      <dgm:prSet presAssocID="{2ECBCF7C-0CAB-4AC5-B119-0E3641859BCD}" presName="space" presStyleCnt="0"/>
      <dgm:spPr/>
    </dgm:pt>
    <dgm:pt modelId="{8EC80502-109E-401E-8EA1-1ACEEB4BE759}" type="pres">
      <dgm:prSet presAssocID="{C1D9AF03-1CCE-478E-ADB8-E16453E1CD29}" presName="composite" presStyleCnt="0"/>
      <dgm:spPr/>
    </dgm:pt>
    <dgm:pt modelId="{04E40669-231E-4B86-B590-94E375DFA943}" type="pres">
      <dgm:prSet presAssocID="{C1D9AF03-1CCE-478E-ADB8-E16453E1CD29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11D0C79E-0FA1-480F-93C1-43545400DC7F}" type="pres">
      <dgm:prSet presAssocID="{C1D9AF03-1CCE-478E-ADB8-E16453E1CD29}" presName="desTx" presStyleLbl="alignAccFollowNode1" presStyleIdx="1" presStyleCnt="4">
        <dgm:presLayoutVars>
          <dgm:bulletEnabled val="1"/>
        </dgm:presLayoutVars>
      </dgm:prSet>
      <dgm:spPr/>
    </dgm:pt>
    <dgm:pt modelId="{DAA30042-C340-4EBB-BA59-D244FACDD0C2}" type="pres">
      <dgm:prSet presAssocID="{58B55479-879C-406B-B7A3-AF2F67F78FAF}" presName="space" presStyleCnt="0"/>
      <dgm:spPr/>
    </dgm:pt>
    <dgm:pt modelId="{936518DC-D410-4512-A219-6E28458FDD89}" type="pres">
      <dgm:prSet presAssocID="{B1B84F39-7228-411E-8A33-9A809B885666}" presName="composite" presStyleCnt="0"/>
      <dgm:spPr/>
    </dgm:pt>
    <dgm:pt modelId="{4A25437F-389E-4E25-9731-2E9AEA634D0A}" type="pres">
      <dgm:prSet presAssocID="{B1B84F39-7228-411E-8A33-9A809B885666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165406FB-BED1-4825-9786-A809FB9EEEF3}" type="pres">
      <dgm:prSet presAssocID="{B1B84F39-7228-411E-8A33-9A809B885666}" presName="desTx" presStyleLbl="alignAccFollowNode1" presStyleIdx="2" presStyleCnt="4">
        <dgm:presLayoutVars>
          <dgm:bulletEnabled val="1"/>
        </dgm:presLayoutVars>
      </dgm:prSet>
      <dgm:spPr/>
    </dgm:pt>
    <dgm:pt modelId="{F0C7E15E-D3F7-4732-958C-D66388247A9A}" type="pres">
      <dgm:prSet presAssocID="{BD570DB6-F843-4FE3-B297-C558A027487B}" presName="space" presStyleCnt="0"/>
      <dgm:spPr/>
    </dgm:pt>
    <dgm:pt modelId="{2F49D929-FA90-4A72-850E-FCEE079DA8E7}" type="pres">
      <dgm:prSet presAssocID="{17E6BB11-EE31-4F11-9345-D285B5A2D8B3}" presName="composite" presStyleCnt="0"/>
      <dgm:spPr/>
    </dgm:pt>
    <dgm:pt modelId="{01FFF633-8B2C-475F-AC1C-117DCB4FE636}" type="pres">
      <dgm:prSet presAssocID="{17E6BB11-EE31-4F11-9345-D285B5A2D8B3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19CC74D5-0595-4D3C-8609-8684A10EFB2E}" type="pres">
      <dgm:prSet presAssocID="{17E6BB11-EE31-4F11-9345-D285B5A2D8B3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507B1407-9073-40EF-B09F-82C488C91C54}" srcId="{C1D9AF03-1CCE-478E-ADB8-E16453E1CD29}" destId="{0642BD8F-88CD-4C01-B565-0AB9AE220B9A}" srcOrd="0" destOrd="0" parTransId="{752053B4-4F01-42A7-B971-511C4C8929EC}" sibTransId="{8BD22578-B5F1-4F5B-9014-85F5671C0796}"/>
    <dgm:cxn modelId="{31645C10-3873-4BF2-AB23-4BDCFB24A2AD}" type="presOf" srcId="{B6030A89-5A6B-4122-9F75-6200B8E1B3C6}" destId="{A52BB461-6862-47CD-95D3-93EAA07E71A3}" srcOrd="0" destOrd="2" presId="urn:microsoft.com/office/officeart/2005/8/layout/hList1"/>
    <dgm:cxn modelId="{ADC59917-A17D-4C79-8E6B-3BB4D2EE5A11}" srcId="{C1D9AF03-1CCE-478E-ADB8-E16453E1CD29}" destId="{ED984313-FAD3-4ABD-B25E-4317F5AFAD93}" srcOrd="2" destOrd="0" parTransId="{509D58B0-2B13-4471-AA71-8FF921780AF1}" sibTransId="{EBBD621D-AB9C-40D2-87C8-1881B8EA74B0}"/>
    <dgm:cxn modelId="{5D2DEB17-ECDA-4A0D-94BD-2DB76757399C}" srcId="{963B7EF6-5714-4697-A839-CA384DCA14A3}" destId="{B500739A-4DEC-4AAF-9680-EE6C01363EDC}" srcOrd="0" destOrd="0" parTransId="{6B9679EC-E613-4C98-A544-692261B436A2}" sibTransId="{A2B483AA-DE78-4CDF-B517-EBC5DB212CB9}"/>
    <dgm:cxn modelId="{7682E332-519B-422F-8085-9695FDBE1087}" type="presOf" srcId="{B500739A-4DEC-4AAF-9680-EE6C01363EDC}" destId="{A52BB461-6862-47CD-95D3-93EAA07E71A3}" srcOrd="0" destOrd="0" presId="urn:microsoft.com/office/officeart/2005/8/layout/hList1"/>
    <dgm:cxn modelId="{5AF1963E-5A80-4873-BC16-CDACBC3D54A4}" srcId="{C1D9AF03-1CCE-478E-ADB8-E16453E1CD29}" destId="{2747EBC3-2F58-4A51-9442-A20CED7E9C4E}" srcOrd="1" destOrd="0" parTransId="{B3F8A77D-3976-485A-9436-0D5AA9EA4D5C}" sibTransId="{BEBE9892-E5BE-431E-81FA-DD504FB826CB}"/>
    <dgm:cxn modelId="{AB864B62-2CA1-4C75-A027-D8BC9B8AA369}" type="presOf" srcId="{7031DE02-AEF9-44ED-A168-78EBA46CA3CE}" destId="{165406FB-BED1-4825-9786-A809FB9EEEF3}" srcOrd="0" destOrd="0" presId="urn:microsoft.com/office/officeart/2005/8/layout/hList1"/>
    <dgm:cxn modelId="{40106E44-AAE6-4975-8CD1-603E16583987}" type="presOf" srcId="{EEBC1684-9098-425A-9FE3-C00EF8E0EE38}" destId="{A52BB461-6862-47CD-95D3-93EAA07E71A3}" srcOrd="0" destOrd="3" presId="urn:microsoft.com/office/officeart/2005/8/layout/hList1"/>
    <dgm:cxn modelId="{BB974B46-6890-4892-A456-7AFC1A0BF4B0}" srcId="{963B7EF6-5714-4697-A839-CA384DCA14A3}" destId="{B6030A89-5A6B-4122-9F75-6200B8E1B3C6}" srcOrd="2" destOrd="0" parTransId="{761308FF-0B6F-4E0A-93A0-25E351605C29}" sibTransId="{A3922089-8D94-45EA-B1D0-5FC44E422120}"/>
    <dgm:cxn modelId="{6BA57F66-74F2-4075-A549-8246735E51EB}" type="presOf" srcId="{C1D9AF03-1CCE-478E-ADB8-E16453E1CD29}" destId="{04E40669-231E-4B86-B590-94E375DFA943}" srcOrd="0" destOrd="0" presId="urn:microsoft.com/office/officeart/2005/8/layout/hList1"/>
    <dgm:cxn modelId="{2B612B70-3575-4B11-B8BF-CE1BAC0F0A9A}" type="presOf" srcId="{B1B84F39-7228-411E-8A33-9A809B885666}" destId="{4A25437F-389E-4E25-9731-2E9AEA634D0A}" srcOrd="0" destOrd="0" presId="urn:microsoft.com/office/officeart/2005/8/layout/hList1"/>
    <dgm:cxn modelId="{7E57B271-4C70-4454-AC71-A974F6945B7C}" type="presOf" srcId="{68A5B6F7-D109-46EA-A1EF-3CECCD94F20B}" destId="{165406FB-BED1-4825-9786-A809FB9EEEF3}" srcOrd="0" destOrd="1" presId="urn:microsoft.com/office/officeart/2005/8/layout/hList1"/>
    <dgm:cxn modelId="{722DE871-B5C0-46E4-9F9B-22939490B3B8}" type="presOf" srcId="{CF54460A-E586-42CD-BBED-4E95CA43F888}" destId="{19CC74D5-0595-4D3C-8609-8684A10EFB2E}" srcOrd="0" destOrd="2" presId="urn:microsoft.com/office/officeart/2005/8/layout/hList1"/>
    <dgm:cxn modelId="{12DA7352-F99D-43C7-B331-CD8774162944}" srcId="{B78046EB-08F6-41DB-9EA4-9D7932789E0A}" destId="{B1B84F39-7228-411E-8A33-9A809B885666}" srcOrd="2" destOrd="0" parTransId="{ECA4C07C-7F95-47BB-87B5-F31A969E13A7}" sibTransId="{BD570DB6-F843-4FE3-B297-C558A027487B}"/>
    <dgm:cxn modelId="{76537972-FA8D-4D0C-BCE8-E7FA626CA7CD}" srcId="{17E6BB11-EE31-4F11-9345-D285B5A2D8B3}" destId="{3D78E0BB-893E-4031-90A8-EFC9510D3D1F}" srcOrd="1" destOrd="0" parTransId="{CD48DD50-D915-4E3B-B561-33E56A42F7C4}" sibTransId="{5CE04BA4-C435-4B9E-B698-500A6BCB31C4}"/>
    <dgm:cxn modelId="{8917FA56-AF73-4307-B24D-8F7424469900}" srcId="{B78046EB-08F6-41DB-9EA4-9D7932789E0A}" destId="{C1D9AF03-1CCE-478E-ADB8-E16453E1CD29}" srcOrd="1" destOrd="0" parTransId="{597BC69B-F91C-4128-A13D-049E60A88769}" sibTransId="{58B55479-879C-406B-B7A3-AF2F67F78FAF}"/>
    <dgm:cxn modelId="{3EB7DA59-32F9-4C06-A461-E489E3BAE628}" srcId="{17E6BB11-EE31-4F11-9345-D285B5A2D8B3}" destId="{CA5C32D4-148C-4E50-93F4-C0E155C6D312}" srcOrd="4" destOrd="0" parTransId="{2EB19A5E-D9BB-4CC0-800B-51A3FF56381C}" sibTransId="{959F65CA-5D0C-4DBC-AD84-8DBA6CB19693}"/>
    <dgm:cxn modelId="{B471FB84-9B8A-4CF4-94BD-9842DE4BC11C}" srcId="{963B7EF6-5714-4697-A839-CA384DCA14A3}" destId="{EEBC1684-9098-425A-9FE3-C00EF8E0EE38}" srcOrd="3" destOrd="0" parTransId="{FDC203F6-E4D2-4DB7-BAC8-6CED3686B9F8}" sibTransId="{A51678E9-7ADB-48FD-AEAF-58F4AE05ABC9}"/>
    <dgm:cxn modelId="{58BE1F85-76E8-469B-8313-FE4265CAAA90}" type="presOf" srcId="{CA5C32D4-148C-4E50-93F4-C0E155C6D312}" destId="{19CC74D5-0595-4D3C-8609-8684A10EFB2E}" srcOrd="0" destOrd="4" presId="urn:microsoft.com/office/officeart/2005/8/layout/hList1"/>
    <dgm:cxn modelId="{EE499887-F747-4736-B2B3-7A9D3839326C}" srcId="{17E6BB11-EE31-4F11-9345-D285B5A2D8B3}" destId="{1F6FE37B-F14E-446E-913D-40DC7F60ABCA}" srcOrd="0" destOrd="0" parTransId="{39D00B2D-966A-4BBE-8BA0-531296443D84}" sibTransId="{27DBE00E-1751-4165-95F4-0732AD862487}"/>
    <dgm:cxn modelId="{2A926689-9329-435D-B6EB-6FF36CE6A73A}" type="presOf" srcId="{3C5B7B2C-929B-4BBB-B689-2D7EF4DCE91D}" destId="{11D0C79E-0FA1-480F-93C1-43545400DC7F}" srcOrd="0" destOrd="3" presId="urn:microsoft.com/office/officeart/2005/8/layout/hList1"/>
    <dgm:cxn modelId="{76453E8B-7817-4CB2-B404-F4683E27C1D9}" srcId="{B1B84F39-7228-411E-8A33-9A809B885666}" destId="{68A5B6F7-D109-46EA-A1EF-3CECCD94F20B}" srcOrd="1" destOrd="0" parTransId="{06882270-BC96-4E72-99A8-1C1A1A69DF2E}" sibTransId="{15F2CA0F-C6F2-4DE6-8692-A890C413DDF8}"/>
    <dgm:cxn modelId="{1B508B8E-39FF-429F-A19B-730B29490E87}" srcId="{B78046EB-08F6-41DB-9EA4-9D7932789E0A}" destId="{17E6BB11-EE31-4F11-9345-D285B5A2D8B3}" srcOrd="3" destOrd="0" parTransId="{EFCE8B71-8C2F-44FB-8D40-1F7CE6E89E92}" sibTransId="{D6FCB982-9422-48B8-BD7A-33FC2935F138}"/>
    <dgm:cxn modelId="{5235839A-834C-4317-8CA4-ED4A3817CED3}" type="presOf" srcId="{B78046EB-08F6-41DB-9EA4-9D7932789E0A}" destId="{B0829DEE-601B-452E-99B4-6893494C8066}" srcOrd="0" destOrd="0" presId="urn:microsoft.com/office/officeart/2005/8/layout/hList1"/>
    <dgm:cxn modelId="{DCFD129C-E285-431F-93E2-E47CBD8CFC92}" srcId="{963B7EF6-5714-4697-A839-CA384DCA14A3}" destId="{DFD07EAB-50E2-4A72-91F0-8266EFB61307}" srcOrd="1" destOrd="0" parTransId="{1FAC5435-4B76-4C4B-84BF-07F58D35DE05}" sibTransId="{B4369026-D913-470B-825A-545BD87BDC26}"/>
    <dgm:cxn modelId="{DA33E79E-D8B0-4F2A-8454-54A2549FE0AC}" type="presOf" srcId="{3D78E0BB-893E-4031-90A8-EFC9510D3D1F}" destId="{19CC74D5-0595-4D3C-8609-8684A10EFB2E}" srcOrd="0" destOrd="1" presId="urn:microsoft.com/office/officeart/2005/8/layout/hList1"/>
    <dgm:cxn modelId="{3AFF4EA5-D520-4F05-A8E0-2D7653CD8E23}" type="presOf" srcId="{2747EBC3-2F58-4A51-9442-A20CED7E9C4E}" destId="{11D0C79E-0FA1-480F-93C1-43545400DC7F}" srcOrd="0" destOrd="1" presId="urn:microsoft.com/office/officeart/2005/8/layout/hList1"/>
    <dgm:cxn modelId="{76EB72A8-DDEC-4AD7-A32C-F5FAEBDE60C7}" srcId="{17E6BB11-EE31-4F11-9345-D285B5A2D8B3}" destId="{C42ECF5A-4587-4CF5-80F6-85DCBC6423E8}" srcOrd="3" destOrd="0" parTransId="{89D537C0-8E70-42AF-A5D9-714400F36C32}" sibTransId="{D897DC02-3725-4708-BC39-DE504B4A0C7E}"/>
    <dgm:cxn modelId="{CD20B9B1-AAB0-42EB-A641-1D162D8E5D63}" type="presOf" srcId="{1F6FE37B-F14E-446E-913D-40DC7F60ABCA}" destId="{19CC74D5-0595-4D3C-8609-8684A10EFB2E}" srcOrd="0" destOrd="0" presId="urn:microsoft.com/office/officeart/2005/8/layout/hList1"/>
    <dgm:cxn modelId="{99F4E9C2-08DF-4185-8A7C-3D79C343BB9D}" srcId="{B1B84F39-7228-411E-8A33-9A809B885666}" destId="{7031DE02-AEF9-44ED-A168-78EBA46CA3CE}" srcOrd="0" destOrd="0" parTransId="{655AB572-F6C7-4AC9-8E58-BBCFD5F2D5A0}" sibTransId="{07A31E9E-4013-46E3-B781-F911D9E03DB0}"/>
    <dgm:cxn modelId="{8A2A74C4-7382-4AA9-BDD4-70AB4427E27C}" type="presOf" srcId="{0642BD8F-88CD-4C01-B565-0AB9AE220B9A}" destId="{11D0C79E-0FA1-480F-93C1-43545400DC7F}" srcOrd="0" destOrd="0" presId="urn:microsoft.com/office/officeart/2005/8/layout/hList1"/>
    <dgm:cxn modelId="{EAC19FC5-6752-4878-B61E-0EBFFB426F07}" srcId="{17E6BB11-EE31-4F11-9345-D285B5A2D8B3}" destId="{2B874B09-0C1A-4326-A8A9-97A155EF4AD0}" srcOrd="5" destOrd="0" parTransId="{95C3BCA3-C4D3-4788-9177-CB9369DC6E6C}" sibTransId="{548C917C-24D4-4C8D-94A7-C87FF14EDB37}"/>
    <dgm:cxn modelId="{54E5CECD-321C-40C0-AED1-B3970404E316}" type="presOf" srcId="{DFD07EAB-50E2-4A72-91F0-8266EFB61307}" destId="{A52BB461-6862-47CD-95D3-93EAA07E71A3}" srcOrd="0" destOrd="1" presId="urn:microsoft.com/office/officeart/2005/8/layout/hList1"/>
    <dgm:cxn modelId="{BC765ACE-C020-4D79-A01B-7BF28E682CA0}" type="presOf" srcId="{C42ECF5A-4587-4CF5-80F6-85DCBC6423E8}" destId="{19CC74D5-0595-4D3C-8609-8684A10EFB2E}" srcOrd="0" destOrd="3" presId="urn:microsoft.com/office/officeart/2005/8/layout/hList1"/>
    <dgm:cxn modelId="{E89BFBDB-9B85-4D96-BFEE-B37B8066426B}" type="presOf" srcId="{963B7EF6-5714-4697-A839-CA384DCA14A3}" destId="{741AEC3B-75E5-4843-9DD2-8CF1D6637153}" srcOrd="0" destOrd="0" presId="urn:microsoft.com/office/officeart/2005/8/layout/hList1"/>
    <dgm:cxn modelId="{B8F101DF-61D3-477D-AB2B-4B1C9B2CF6CF}" type="presOf" srcId="{ED984313-FAD3-4ABD-B25E-4317F5AFAD93}" destId="{11D0C79E-0FA1-480F-93C1-43545400DC7F}" srcOrd="0" destOrd="2" presId="urn:microsoft.com/office/officeart/2005/8/layout/hList1"/>
    <dgm:cxn modelId="{8ACFDEE2-88E5-43B1-9724-ED4ACDD61E50}" type="presOf" srcId="{2B874B09-0C1A-4326-A8A9-97A155EF4AD0}" destId="{19CC74D5-0595-4D3C-8609-8684A10EFB2E}" srcOrd="0" destOrd="5" presId="urn:microsoft.com/office/officeart/2005/8/layout/hList1"/>
    <dgm:cxn modelId="{F0F835E4-68DB-40F3-BF25-F8B0FCAF96C2}" srcId="{17E6BB11-EE31-4F11-9345-D285B5A2D8B3}" destId="{CF54460A-E586-42CD-BBED-4E95CA43F888}" srcOrd="2" destOrd="0" parTransId="{EF2E9E82-62F5-4C71-83A2-551466A36F93}" sibTransId="{9421B69C-25D2-441A-936C-FC921D5294C9}"/>
    <dgm:cxn modelId="{B530D0E7-C191-42A7-952A-A486A31AD6F4}" type="presOf" srcId="{17E6BB11-EE31-4F11-9345-D285B5A2D8B3}" destId="{01FFF633-8B2C-475F-AC1C-117DCB4FE636}" srcOrd="0" destOrd="0" presId="urn:microsoft.com/office/officeart/2005/8/layout/hList1"/>
    <dgm:cxn modelId="{9B5268F8-D205-4612-9B0F-706F5C081EFA}" srcId="{C1D9AF03-1CCE-478E-ADB8-E16453E1CD29}" destId="{3C5B7B2C-929B-4BBB-B689-2D7EF4DCE91D}" srcOrd="3" destOrd="0" parTransId="{18692720-C805-4818-B6E5-559898CD73AA}" sibTransId="{85C1AC28-04B4-4257-91CF-1652C753E83D}"/>
    <dgm:cxn modelId="{0E7F77FA-5F4F-41D6-91CE-B8A115537EAE}" srcId="{B78046EB-08F6-41DB-9EA4-9D7932789E0A}" destId="{963B7EF6-5714-4697-A839-CA384DCA14A3}" srcOrd="0" destOrd="0" parTransId="{5EB91588-FF40-4985-9AAC-AD7A10576628}" sibTransId="{2ECBCF7C-0CAB-4AC5-B119-0E3641859BCD}"/>
    <dgm:cxn modelId="{A877377E-C987-4D1F-B031-B05740AB1D4F}" type="presParOf" srcId="{B0829DEE-601B-452E-99B4-6893494C8066}" destId="{13F3A5B7-0C8C-4BF2-BCEC-6BD5AA1969FE}" srcOrd="0" destOrd="0" presId="urn:microsoft.com/office/officeart/2005/8/layout/hList1"/>
    <dgm:cxn modelId="{B0B023B2-422E-422C-A43D-36EF21124613}" type="presParOf" srcId="{13F3A5B7-0C8C-4BF2-BCEC-6BD5AA1969FE}" destId="{741AEC3B-75E5-4843-9DD2-8CF1D6637153}" srcOrd="0" destOrd="0" presId="urn:microsoft.com/office/officeart/2005/8/layout/hList1"/>
    <dgm:cxn modelId="{C87A3774-6CC2-43F8-86BE-6EDA7BDFD18D}" type="presParOf" srcId="{13F3A5B7-0C8C-4BF2-BCEC-6BD5AA1969FE}" destId="{A52BB461-6862-47CD-95D3-93EAA07E71A3}" srcOrd="1" destOrd="0" presId="urn:microsoft.com/office/officeart/2005/8/layout/hList1"/>
    <dgm:cxn modelId="{5A1BD38B-6221-4F53-923B-7C5F0DB59A7D}" type="presParOf" srcId="{B0829DEE-601B-452E-99B4-6893494C8066}" destId="{8885FB15-8C32-4A2A-9655-EB4F7197D30D}" srcOrd="1" destOrd="0" presId="urn:microsoft.com/office/officeart/2005/8/layout/hList1"/>
    <dgm:cxn modelId="{85826DB2-CC23-4B6C-9A26-41E24A9E8D74}" type="presParOf" srcId="{B0829DEE-601B-452E-99B4-6893494C8066}" destId="{8EC80502-109E-401E-8EA1-1ACEEB4BE759}" srcOrd="2" destOrd="0" presId="urn:microsoft.com/office/officeart/2005/8/layout/hList1"/>
    <dgm:cxn modelId="{1D0D3E52-BFC2-423E-A40D-45F11098BF67}" type="presParOf" srcId="{8EC80502-109E-401E-8EA1-1ACEEB4BE759}" destId="{04E40669-231E-4B86-B590-94E375DFA943}" srcOrd="0" destOrd="0" presId="urn:microsoft.com/office/officeart/2005/8/layout/hList1"/>
    <dgm:cxn modelId="{32C06107-1067-44A0-A658-00E5BF30830F}" type="presParOf" srcId="{8EC80502-109E-401E-8EA1-1ACEEB4BE759}" destId="{11D0C79E-0FA1-480F-93C1-43545400DC7F}" srcOrd="1" destOrd="0" presId="urn:microsoft.com/office/officeart/2005/8/layout/hList1"/>
    <dgm:cxn modelId="{C13810C8-7267-4625-91CB-D6A1EA5DA3DE}" type="presParOf" srcId="{B0829DEE-601B-452E-99B4-6893494C8066}" destId="{DAA30042-C340-4EBB-BA59-D244FACDD0C2}" srcOrd="3" destOrd="0" presId="urn:microsoft.com/office/officeart/2005/8/layout/hList1"/>
    <dgm:cxn modelId="{0A2B44CC-A2FF-43DF-BB0C-1C984E93D9D0}" type="presParOf" srcId="{B0829DEE-601B-452E-99B4-6893494C8066}" destId="{936518DC-D410-4512-A219-6E28458FDD89}" srcOrd="4" destOrd="0" presId="urn:microsoft.com/office/officeart/2005/8/layout/hList1"/>
    <dgm:cxn modelId="{1BD15D91-824C-4F3F-AF7C-1209B820944E}" type="presParOf" srcId="{936518DC-D410-4512-A219-6E28458FDD89}" destId="{4A25437F-389E-4E25-9731-2E9AEA634D0A}" srcOrd="0" destOrd="0" presId="urn:microsoft.com/office/officeart/2005/8/layout/hList1"/>
    <dgm:cxn modelId="{3E704FD9-5374-43F9-BEAC-23DD7529C289}" type="presParOf" srcId="{936518DC-D410-4512-A219-6E28458FDD89}" destId="{165406FB-BED1-4825-9786-A809FB9EEEF3}" srcOrd="1" destOrd="0" presId="urn:microsoft.com/office/officeart/2005/8/layout/hList1"/>
    <dgm:cxn modelId="{13A30B84-599C-4E7A-A85F-053F706394D0}" type="presParOf" srcId="{B0829DEE-601B-452E-99B4-6893494C8066}" destId="{F0C7E15E-D3F7-4732-958C-D66388247A9A}" srcOrd="5" destOrd="0" presId="urn:microsoft.com/office/officeart/2005/8/layout/hList1"/>
    <dgm:cxn modelId="{639B2B37-1514-498C-BD5A-4899A106CFE1}" type="presParOf" srcId="{B0829DEE-601B-452E-99B4-6893494C8066}" destId="{2F49D929-FA90-4A72-850E-FCEE079DA8E7}" srcOrd="6" destOrd="0" presId="urn:microsoft.com/office/officeart/2005/8/layout/hList1"/>
    <dgm:cxn modelId="{A9B20A6B-5D64-4F88-B166-E3580766842F}" type="presParOf" srcId="{2F49D929-FA90-4A72-850E-FCEE079DA8E7}" destId="{01FFF633-8B2C-475F-AC1C-117DCB4FE636}" srcOrd="0" destOrd="0" presId="urn:microsoft.com/office/officeart/2005/8/layout/hList1"/>
    <dgm:cxn modelId="{7972FE79-BBFE-4686-B222-ACA8FEA86801}" type="presParOf" srcId="{2F49D929-FA90-4A72-850E-FCEE079DA8E7}" destId="{19CC74D5-0595-4D3C-8609-8684A10EFB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8046EB-08F6-41DB-9EA4-9D7932789E0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63B7EF6-5714-4697-A839-CA384DCA14A3}">
      <dgm:prSet phldrT="[Text]"/>
      <dgm:spPr/>
      <dgm:t>
        <a:bodyPr/>
        <a:lstStyle/>
        <a:p>
          <a:r>
            <a:rPr lang="en-GB" dirty="0"/>
            <a:t>Patient seen in ED</a:t>
          </a:r>
        </a:p>
      </dgm:t>
    </dgm:pt>
    <dgm:pt modelId="{5EB91588-FF40-4985-9AAC-AD7A10576628}" type="parTrans" cxnId="{0E7F77FA-5F4F-41D6-91CE-B8A115537EAE}">
      <dgm:prSet/>
      <dgm:spPr/>
      <dgm:t>
        <a:bodyPr/>
        <a:lstStyle/>
        <a:p>
          <a:endParaRPr lang="en-GB"/>
        </a:p>
      </dgm:t>
    </dgm:pt>
    <dgm:pt modelId="{2ECBCF7C-0CAB-4AC5-B119-0E3641859BCD}" type="sibTrans" cxnId="{0E7F77FA-5F4F-41D6-91CE-B8A115537EAE}">
      <dgm:prSet/>
      <dgm:spPr/>
      <dgm:t>
        <a:bodyPr/>
        <a:lstStyle/>
        <a:p>
          <a:endParaRPr lang="en-GB"/>
        </a:p>
      </dgm:t>
    </dgm:pt>
    <dgm:pt modelId="{B500739A-4DEC-4AAF-9680-EE6C01363EDC}">
      <dgm:prSet phldrT="[Text]"/>
      <dgm:spPr/>
      <dgm:t>
        <a:bodyPr/>
        <a:lstStyle/>
        <a:p>
          <a:r>
            <a:rPr lang="en-GB" dirty="0"/>
            <a:t>Booking in</a:t>
          </a:r>
        </a:p>
      </dgm:t>
    </dgm:pt>
    <dgm:pt modelId="{6B9679EC-E613-4C98-A544-692261B436A2}" type="parTrans" cxnId="{5D2DEB17-ECDA-4A0D-94BD-2DB76757399C}">
      <dgm:prSet/>
      <dgm:spPr/>
      <dgm:t>
        <a:bodyPr/>
        <a:lstStyle/>
        <a:p>
          <a:endParaRPr lang="en-GB"/>
        </a:p>
      </dgm:t>
    </dgm:pt>
    <dgm:pt modelId="{A2B483AA-DE78-4CDF-B517-EBC5DB212CB9}" type="sibTrans" cxnId="{5D2DEB17-ECDA-4A0D-94BD-2DB76757399C}">
      <dgm:prSet/>
      <dgm:spPr/>
      <dgm:t>
        <a:bodyPr/>
        <a:lstStyle/>
        <a:p>
          <a:endParaRPr lang="en-GB"/>
        </a:p>
      </dgm:t>
    </dgm:pt>
    <dgm:pt modelId="{17E6BB11-EE31-4F11-9345-D285B5A2D8B3}">
      <dgm:prSet phldrT="[Text]"/>
      <dgm:spPr/>
      <dgm:t>
        <a:bodyPr/>
        <a:lstStyle/>
        <a:p>
          <a:r>
            <a:rPr lang="en-GB" dirty="0"/>
            <a:t>In-patient care</a:t>
          </a:r>
        </a:p>
      </dgm:t>
    </dgm:pt>
    <dgm:pt modelId="{EFCE8B71-8C2F-44FB-8D40-1F7CE6E89E92}" type="parTrans" cxnId="{1B508B8E-39FF-429F-A19B-730B29490E87}">
      <dgm:prSet/>
      <dgm:spPr/>
      <dgm:t>
        <a:bodyPr/>
        <a:lstStyle/>
        <a:p>
          <a:endParaRPr lang="en-GB"/>
        </a:p>
      </dgm:t>
    </dgm:pt>
    <dgm:pt modelId="{D6FCB982-9422-48B8-BD7A-33FC2935F138}" type="sibTrans" cxnId="{1B508B8E-39FF-429F-A19B-730B29490E87}">
      <dgm:prSet/>
      <dgm:spPr/>
      <dgm:t>
        <a:bodyPr/>
        <a:lstStyle/>
        <a:p>
          <a:endParaRPr lang="en-GB"/>
        </a:p>
      </dgm:t>
    </dgm:pt>
    <dgm:pt modelId="{2B874B09-0C1A-4326-A8A9-97A155EF4AD0}">
      <dgm:prSet phldrT="[Text]"/>
      <dgm:spPr/>
      <dgm:t>
        <a:bodyPr/>
        <a:lstStyle/>
        <a:p>
          <a:r>
            <a:rPr lang="en-GB" dirty="0"/>
            <a:t>Electronic discharge</a:t>
          </a:r>
        </a:p>
      </dgm:t>
    </dgm:pt>
    <dgm:pt modelId="{95C3BCA3-C4D3-4788-9177-CB9369DC6E6C}" type="parTrans" cxnId="{EAC19FC5-6752-4878-B61E-0EBFFB426F07}">
      <dgm:prSet/>
      <dgm:spPr/>
      <dgm:t>
        <a:bodyPr/>
        <a:lstStyle/>
        <a:p>
          <a:endParaRPr lang="en-GB"/>
        </a:p>
      </dgm:t>
    </dgm:pt>
    <dgm:pt modelId="{548C917C-24D4-4C8D-94A7-C87FF14EDB37}" type="sibTrans" cxnId="{EAC19FC5-6752-4878-B61E-0EBFFB426F07}">
      <dgm:prSet/>
      <dgm:spPr/>
      <dgm:t>
        <a:bodyPr/>
        <a:lstStyle/>
        <a:p>
          <a:endParaRPr lang="en-GB"/>
        </a:p>
      </dgm:t>
    </dgm:pt>
    <dgm:pt modelId="{1F6FE37B-F14E-446E-913D-40DC7F60ABCA}">
      <dgm:prSet phldrT="[Text]"/>
      <dgm:spPr/>
      <dgm:t>
        <a:bodyPr/>
        <a:lstStyle/>
        <a:p>
          <a:r>
            <a:rPr lang="en-GB" dirty="0"/>
            <a:t>Paper medical Notes</a:t>
          </a:r>
        </a:p>
      </dgm:t>
    </dgm:pt>
    <dgm:pt modelId="{39D00B2D-966A-4BBE-8BA0-531296443D84}" type="parTrans" cxnId="{EE499887-F747-4736-B2B3-7A9D3839326C}">
      <dgm:prSet/>
      <dgm:spPr/>
      <dgm:t>
        <a:bodyPr/>
        <a:lstStyle/>
        <a:p>
          <a:endParaRPr lang="en-GB"/>
        </a:p>
      </dgm:t>
    </dgm:pt>
    <dgm:pt modelId="{27DBE00E-1751-4165-95F4-0732AD862487}" type="sibTrans" cxnId="{EE499887-F747-4736-B2B3-7A9D3839326C}">
      <dgm:prSet/>
      <dgm:spPr/>
      <dgm:t>
        <a:bodyPr/>
        <a:lstStyle/>
        <a:p>
          <a:endParaRPr lang="en-GB"/>
        </a:p>
      </dgm:t>
    </dgm:pt>
    <dgm:pt modelId="{C1D9AF03-1CCE-478E-ADB8-E16453E1CD29}">
      <dgm:prSet phldrT="[Text]"/>
      <dgm:spPr/>
      <dgm:t>
        <a:bodyPr/>
        <a:lstStyle/>
        <a:p>
          <a:r>
            <a:rPr lang="en-GB" dirty="0"/>
            <a:t>Waiting admission</a:t>
          </a:r>
        </a:p>
      </dgm:t>
    </dgm:pt>
    <dgm:pt modelId="{597BC69B-F91C-4128-A13D-049E60A88769}" type="parTrans" cxnId="{8917FA56-AF73-4307-B24D-8F7424469900}">
      <dgm:prSet/>
      <dgm:spPr/>
      <dgm:t>
        <a:bodyPr/>
        <a:lstStyle/>
        <a:p>
          <a:endParaRPr lang="en-GB"/>
        </a:p>
      </dgm:t>
    </dgm:pt>
    <dgm:pt modelId="{58B55479-879C-406B-B7A3-AF2F67F78FAF}" type="sibTrans" cxnId="{8917FA56-AF73-4307-B24D-8F7424469900}">
      <dgm:prSet/>
      <dgm:spPr/>
      <dgm:t>
        <a:bodyPr/>
        <a:lstStyle/>
        <a:p>
          <a:endParaRPr lang="en-GB"/>
        </a:p>
      </dgm:t>
    </dgm:pt>
    <dgm:pt modelId="{DFD07EAB-50E2-4A72-91F0-8266EFB61307}">
      <dgm:prSet phldrT="[Text]"/>
      <dgm:spPr/>
      <dgm:t>
        <a:bodyPr/>
        <a:lstStyle/>
        <a:p>
          <a:r>
            <a:rPr lang="en-GB" dirty="0"/>
            <a:t>Paper “Cas Card”</a:t>
          </a:r>
        </a:p>
      </dgm:t>
    </dgm:pt>
    <dgm:pt modelId="{1FAC5435-4B76-4C4B-84BF-07F58D35DE05}" type="parTrans" cxnId="{DCFD129C-E285-431F-93E2-E47CBD8CFC92}">
      <dgm:prSet/>
      <dgm:spPr/>
      <dgm:t>
        <a:bodyPr/>
        <a:lstStyle/>
        <a:p>
          <a:endParaRPr lang="en-GB"/>
        </a:p>
      </dgm:t>
    </dgm:pt>
    <dgm:pt modelId="{B4369026-D913-470B-825A-545BD87BDC26}" type="sibTrans" cxnId="{DCFD129C-E285-431F-93E2-E47CBD8CFC92}">
      <dgm:prSet/>
      <dgm:spPr/>
      <dgm:t>
        <a:bodyPr/>
        <a:lstStyle/>
        <a:p>
          <a:endParaRPr lang="en-GB"/>
        </a:p>
      </dgm:t>
    </dgm:pt>
    <dgm:pt modelId="{0642BD8F-88CD-4C01-B565-0AB9AE220B9A}">
      <dgm:prSet phldrT="[Text]"/>
      <dgm:spPr/>
      <dgm:t>
        <a:bodyPr/>
        <a:lstStyle/>
        <a:p>
          <a:r>
            <a:rPr lang="en-GB" dirty="0"/>
            <a:t>Paper records in ED</a:t>
          </a:r>
        </a:p>
      </dgm:t>
    </dgm:pt>
    <dgm:pt modelId="{752053B4-4F01-42A7-B971-511C4C8929EC}" type="parTrans" cxnId="{507B1407-9073-40EF-B09F-82C488C91C54}">
      <dgm:prSet/>
      <dgm:spPr/>
      <dgm:t>
        <a:bodyPr/>
        <a:lstStyle/>
        <a:p>
          <a:endParaRPr lang="en-GB"/>
        </a:p>
      </dgm:t>
    </dgm:pt>
    <dgm:pt modelId="{8BD22578-B5F1-4F5B-9014-85F5671C0796}" type="sibTrans" cxnId="{507B1407-9073-40EF-B09F-82C488C91C54}">
      <dgm:prSet/>
      <dgm:spPr/>
      <dgm:t>
        <a:bodyPr/>
        <a:lstStyle/>
        <a:p>
          <a:endParaRPr lang="en-GB"/>
        </a:p>
      </dgm:t>
    </dgm:pt>
    <dgm:pt modelId="{C42ECF5A-4587-4CF5-80F6-85DCBC6423E8}">
      <dgm:prSet phldrT="[Text]"/>
      <dgm:spPr/>
      <dgm:t>
        <a:bodyPr/>
        <a:lstStyle/>
        <a:p>
          <a:r>
            <a:rPr lang="en-GB" dirty="0"/>
            <a:t>Electronic prescription</a:t>
          </a:r>
        </a:p>
      </dgm:t>
    </dgm:pt>
    <dgm:pt modelId="{89D537C0-8E70-42AF-A5D9-714400F36C32}" type="parTrans" cxnId="{76EB72A8-DDEC-4AD7-A32C-F5FAEBDE60C7}">
      <dgm:prSet/>
      <dgm:spPr/>
      <dgm:t>
        <a:bodyPr/>
        <a:lstStyle/>
        <a:p>
          <a:endParaRPr lang="en-GB"/>
        </a:p>
      </dgm:t>
    </dgm:pt>
    <dgm:pt modelId="{D897DC02-3725-4708-BC39-DE504B4A0C7E}" type="sibTrans" cxnId="{76EB72A8-DDEC-4AD7-A32C-F5FAEBDE60C7}">
      <dgm:prSet/>
      <dgm:spPr/>
      <dgm:t>
        <a:bodyPr/>
        <a:lstStyle/>
        <a:p>
          <a:endParaRPr lang="en-GB"/>
        </a:p>
      </dgm:t>
    </dgm:pt>
    <dgm:pt modelId="{CF54460A-E586-42CD-BBED-4E95CA43F888}">
      <dgm:prSet phldrT="[Text]"/>
      <dgm:spPr/>
      <dgm:t>
        <a:bodyPr/>
        <a:lstStyle/>
        <a:p>
          <a:r>
            <a:rPr lang="en-GB" dirty="0"/>
            <a:t>Nursing care Record</a:t>
          </a:r>
        </a:p>
      </dgm:t>
    </dgm:pt>
    <dgm:pt modelId="{EF2E9E82-62F5-4C71-83A2-551466A36F93}" type="parTrans" cxnId="{F0F835E4-68DB-40F3-BF25-F8B0FCAF96C2}">
      <dgm:prSet/>
      <dgm:spPr/>
      <dgm:t>
        <a:bodyPr/>
        <a:lstStyle/>
        <a:p>
          <a:endParaRPr lang="en-GB"/>
        </a:p>
      </dgm:t>
    </dgm:pt>
    <dgm:pt modelId="{9421B69C-25D2-441A-936C-FC921D5294C9}" type="sibTrans" cxnId="{F0F835E4-68DB-40F3-BF25-F8B0FCAF96C2}">
      <dgm:prSet/>
      <dgm:spPr/>
      <dgm:t>
        <a:bodyPr/>
        <a:lstStyle/>
        <a:p>
          <a:endParaRPr lang="en-GB"/>
        </a:p>
      </dgm:t>
    </dgm:pt>
    <dgm:pt modelId="{3D78E0BB-893E-4031-90A8-EFC9510D3D1F}">
      <dgm:prSet phldrT="[Text]"/>
      <dgm:spPr/>
      <dgm:t>
        <a:bodyPr/>
        <a:lstStyle/>
        <a:p>
          <a:r>
            <a:rPr lang="en-GB" dirty="0"/>
            <a:t>Signal</a:t>
          </a:r>
        </a:p>
      </dgm:t>
    </dgm:pt>
    <dgm:pt modelId="{CD48DD50-D915-4E3B-B561-33E56A42F7C4}" type="parTrans" cxnId="{76537972-FA8D-4D0C-BCE8-E7FA626CA7CD}">
      <dgm:prSet/>
      <dgm:spPr/>
      <dgm:t>
        <a:bodyPr/>
        <a:lstStyle/>
        <a:p>
          <a:endParaRPr lang="en-GB"/>
        </a:p>
      </dgm:t>
    </dgm:pt>
    <dgm:pt modelId="{5CE04BA4-C435-4B9E-B698-500A6BCB31C4}" type="sibTrans" cxnId="{76537972-FA8D-4D0C-BCE8-E7FA626CA7CD}">
      <dgm:prSet/>
      <dgm:spPr/>
      <dgm:t>
        <a:bodyPr/>
        <a:lstStyle/>
        <a:p>
          <a:endParaRPr lang="en-GB"/>
        </a:p>
      </dgm:t>
    </dgm:pt>
    <dgm:pt modelId="{1DE254CF-E4EF-4E02-BE19-90D43A89B0AB}">
      <dgm:prSet phldrT="[Text]"/>
      <dgm:spPr/>
      <dgm:t>
        <a:bodyPr/>
        <a:lstStyle/>
        <a:p>
          <a:r>
            <a:rPr lang="en-GB" dirty="0"/>
            <a:t>Paper triage</a:t>
          </a:r>
        </a:p>
      </dgm:t>
    </dgm:pt>
    <dgm:pt modelId="{F5904E64-FFB2-420A-B453-06CDB7D03151}" type="parTrans" cxnId="{6B70D974-EB4D-446D-8910-AB1B115AFD64}">
      <dgm:prSet/>
      <dgm:spPr/>
      <dgm:t>
        <a:bodyPr/>
        <a:lstStyle/>
        <a:p>
          <a:endParaRPr lang="en-GB"/>
        </a:p>
      </dgm:t>
    </dgm:pt>
    <dgm:pt modelId="{2F066D77-ECFE-429A-94C1-D5C34B5195BA}" type="sibTrans" cxnId="{6B70D974-EB4D-446D-8910-AB1B115AFD64}">
      <dgm:prSet/>
      <dgm:spPr/>
      <dgm:t>
        <a:bodyPr/>
        <a:lstStyle/>
        <a:p>
          <a:endParaRPr lang="en-GB"/>
        </a:p>
      </dgm:t>
    </dgm:pt>
    <dgm:pt modelId="{00679938-1339-440C-8291-5016424815DD}">
      <dgm:prSet phldrT="[Text]"/>
      <dgm:spPr/>
      <dgm:t>
        <a:bodyPr/>
        <a:lstStyle/>
        <a:p>
          <a:r>
            <a:rPr lang="en-GB" dirty="0"/>
            <a:t>Referral &amp; decision to admit</a:t>
          </a:r>
        </a:p>
      </dgm:t>
    </dgm:pt>
    <dgm:pt modelId="{8F68E079-9404-4E4E-83D0-B466009F6D08}" type="parTrans" cxnId="{F2822FE7-A36C-404F-9AA7-DBEA65A56808}">
      <dgm:prSet/>
      <dgm:spPr/>
      <dgm:t>
        <a:bodyPr/>
        <a:lstStyle/>
        <a:p>
          <a:endParaRPr lang="en-GB"/>
        </a:p>
      </dgm:t>
    </dgm:pt>
    <dgm:pt modelId="{5544622D-1C5C-4488-A32B-18FF4F41B846}" type="sibTrans" cxnId="{F2822FE7-A36C-404F-9AA7-DBEA65A56808}">
      <dgm:prSet/>
      <dgm:spPr/>
      <dgm:t>
        <a:bodyPr/>
        <a:lstStyle/>
        <a:p>
          <a:endParaRPr lang="en-GB"/>
        </a:p>
      </dgm:t>
    </dgm:pt>
    <dgm:pt modelId="{5C68D8F1-8F4A-438D-B53A-0172D066B767}">
      <dgm:prSet phldrT="[Text]"/>
      <dgm:spPr/>
      <dgm:t>
        <a:bodyPr/>
        <a:lstStyle/>
        <a:p>
          <a:r>
            <a:rPr lang="en-GB" dirty="0"/>
            <a:t>Tests requested</a:t>
          </a:r>
        </a:p>
      </dgm:t>
    </dgm:pt>
    <dgm:pt modelId="{C8D63AF7-0F72-483C-9DA1-2A5321BDFE3C}" type="parTrans" cxnId="{7C922F01-3B85-4D5B-BB1D-5A78C2D6BB20}">
      <dgm:prSet/>
      <dgm:spPr/>
      <dgm:t>
        <a:bodyPr/>
        <a:lstStyle/>
        <a:p>
          <a:endParaRPr lang="en-GB"/>
        </a:p>
      </dgm:t>
    </dgm:pt>
    <dgm:pt modelId="{743FD990-114D-4A6E-98F7-87B8A16A9476}" type="sibTrans" cxnId="{7C922F01-3B85-4D5B-BB1D-5A78C2D6BB20}">
      <dgm:prSet/>
      <dgm:spPr/>
      <dgm:t>
        <a:bodyPr/>
        <a:lstStyle/>
        <a:p>
          <a:endParaRPr lang="en-GB"/>
        </a:p>
      </dgm:t>
    </dgm:pt>
    <dgm:pt modelId="{345F6386-E7EF-45CC-9AA5-0C3B910B8437}">
      <dgm:prSet phldrT="[Text]"/>
      <dgm:spPr/>
      <dgm:t>
        <a:bodyPr/>
        <a:lstStyle/>
        <a:p>
          <a:r>
            <a:rPr lang="en-GB" dirty="0"/>
            <a:t>ED documents scanned</a:t>
          </a:r>
        </a:p>
      </dgm:t>
    </dgm:pt>
    <dgm:pt modelId="{A9BF6A15-06BA-403B-9F9B-7D980E767046}" type="parTrans" cxnId="{DF44D95E-09D0-4E90-A592-2BF18702C8C1}">
      <dgm:prSet/>
      <dgm:spPr/>
      <dgm:t>
        <a:bodyPr/>
        <a:lstStyle/>
        <a:p>
          <a:endParaRPr lang="en-GB"/>
        </a:p>
      </dgm:t>
    </dgm:pt>
    <dgm:pt modelId="{8B31BF32-48A0-4781-BDBE-70F2DABDA5CE}" type="sibTrans" cxnId="{DF44D95E-09D0-4E90-A592-2BF18702C8C1}">
      <dgm:prSet/>
      <dgm:spPr/>
      <dgm:t>
        <a:bodyPr/>
        <a:lstStyle/>
        <a:p>
          <a:endParaRPr lang="en-GB"/>
        </a:p>
      </dgm:t>
    </dgm:pt>
    <dgm:pt modelId="{B0829DEE-601B-452E-99B4-6893494C8066}" type="pres">
      <dgm:prSet presAssocID="{B78046EB-08F6-41DB-9EA4-9D7932789E0A}" presName="Name0" presStyleCnt="0">
        <dgm:presLayoutVars>
          <dgm:dir/>
          <dgm:animLvl val="lvl"/>
          <dgm:resizeHandles val="exact"/>
        </dgm:presLayoutVars>
      </dgm:prSet>
      <dgm:spPr/>
    </dgm:pt>
    <dgm:pt modelId="{13F3A5B7-0C8C-4BF2-BCEC-6BD5AA1969FE}" type="pres">
      <dgm:prSet presAssocID="{963B7EF6-5714-4697-A839-CA384DCA14A3}" presName="composite" presStyleCnt="0"/>
      <dgm:spPr/>
    </dgm:pt>
    <dgm:pt modelId="{741AEC3B-75E5-4843-9DD2-8CF1D6637153}" type="pres">
      <dgm:prSet presAssocID="{963B7EF6-5714-4697-A839-CA384DCA14A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52BB461-6862-47CD-95D3-93EAA07E71A3}" type="pres">
      <dgm:prSet presAssocID="{963B7EF6-5714-4697-A839-CA384DCA14A3}" presName="desTx" presStyleLbl="alignAccFollowNode1" presStyleIdx="0" presStyleCnt="3" custLinFactNeighborX="-57121" custLinFactNeighborY="-656">
        <dgm:presLayoutVars>
          <dgm:bulletEnabled val="1"/>
        </dgm:presLayoutVars>
      </dgm:prSet>
      <dgm:spPr/>
    </dgm:pt>
    <dgm:pt modelId="{8885FB15-8C32-4A2A-9655-EB4F7197D30D}" type="pres">
      <dgm:prSet presAssocID="{2ECBCF7C-0CAB-4AC5-B119-0E3641859BCD}" presName="space" presStyleCnt="0"/>
      <dgm:spPr/>
    </dgm:pt>
    <dgm:pt modelId="{8EC80502-109E-401E-8EA1-1ACEEB4BE759}" type="pres">
      <dgm:prSet presAssocID="{C1D9AF03-1CCE-478E-ADB8-E16453E1CD29}" presName="composite" presStyleCnt="0"/>
      <dgm:spPr/>
    </dgm:pt>
    <dgm:pt modelId="{04E40669-231E-4B86-B590-94E375DFA943}" type="pres">
      <dgm:prSet presAssocID="{C1D9AF03-1CCE-478E-ADB8-E16453E1CD2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11D0C79E-0FA1-480F-93C1-43545400DC7F}" type="pres">
      <dgm:prSet presAssocID="{C1D9AF03-1CCE-478E-ADB8-E16453E1CD29}" presName="desTx" presStyleLbl="alignAccFollowNode1" presStyleIdx="1" presStyleCnt="3">
        <dgm:presLayoutVars>
          <dgm:bulletEnabled val="1"/>
        </dgm:presLayoutVars>
      </dgm:prSet>
      <dgm:spPr/>
    </dgm:pt>
    <dgm:pt modelId="{DAA30042-C340-4EBB-BA59-D244FACDD0C2}" type="pres">
      <dgm:prSet presAssocID="{58B55479-879C-406B-B7A3-AF2F67F78FAF}" presName="space" presStyleCnt="0"/>
      <dgm:spPr/>
    </dgm:pt>
    <dgm:pt modelId="{2F49D929-FA90-4A72-850E-FCEE079DA8E7}" type="pres">
      <dgm:prSet presAssocID="{17E6BB11-EE31-4F11-9345-D285B5A2D8B3}" presName="composite" presStyleCnt="0"/>
      <dgm:spPr/>
    </dgm:pt>
    <dgm:pt modelId="{01FFF633-8B2C-475F-AC1C-117DCB4FE636}" type="pres">
      <dgm:prSet presAssocID="{17E6BB11-EE31-4F11-9345-D285B5A2D8B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19CC74D5-0595-4D3C-8609-8684A10EFB2E}" type="pres">
      <dgm:prSet presAssocID="{17E6BB11-EE31-4F11-9345-D285B5A2D8B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7C922F01-3B85-4D5B-BB1D-5A78C2D6BB20}" srcId="{963B7EF6-5714-4697-A839-CA384DCA14A3}" destId="{5C68D8F1-8F4A-438D-B53A-0172D066B767}" srcOrd="3" destOrd="0" parTransId="{C8D63AF7-0F72-483C-9DA1-2A5321BDFE3C}" sibTransId="{743FD990-114D-4A6E-98F7-87B8A16A9476}"/>
    <dgm:cxn modelId="{507B1407-9073-40EF-B09F-82C488C91C54}" srcId="{C1D9AF03-1CCE-478E-ADB8-E16453E1CD29}" destId="{0642BD8F-88CD-4C01-B565-0AB9AE220B9A}" srcOrd="0" destOrd="0" parTransId="{752053B4-4F01-42A7-B971-511C4C8929EC}" sibTransId="{8BD22578-B5F1-4F5B-9014-85F5671C0796}"/>
    <dgm:cxn modelId="{5D2DEB17-ECDA-4A0D-94BD-2DB76757399C}" srcId="{963B7EF6-5714-4697-A839-CA384DCA14A3}" destId="{B500739A-4DEC-4AAF-9680-EE6C01363EDC}" srcOrd="0" destOrd="0" parTransId="{6B9679EC-E613-4C98-A544-692261B436A2}" sibTransId="{A2B483AA-DE78-4CDF-B517-EBC5DB212CB9}"/>
    <dgm:cxn modelId="{7682E332-519B-422F-8085-9695FDBE1087}" type="presOf" srcId="{B500739A-4DEC-4AAF-9680-EE6C01363EDC}" destId="{A52BB461-6862-47CD-95D3-93EAA07E71A3}" srcOrd="0" destOrd="0" presId="urn:microsoft.com/office/officeart/2005/8/layout/hList1"/>
    <dgm:cxn modelId="{DF44D95E-09D0-4E90-A592-2BF18702C8C1}" srcId="{C1D9AF03-1CCE-478E-ADB8-E16453E1CD29}" destId="{345F6386-E7EF-45CC-9AA5-0C3B910B8437}" srcOrd="1" destOrd="0" parTransId="{A9BF6A15-06BA-403B-9F9B-7D980E767046}" sibTransId="{8B31BF32-48A0-4781-BDBE-70F2DABDA5CE}"/>
    <dgm:cxn modelId="{9DC37761-69CA-4601-BECC-8828E4F146D0}" type="presOf" srcId="{1DE254CF-E4EF-4E02-BE19-90D43A89B0AB}" destId="{A52BB461-6862-47CD-95D3-93EAA07E71A3}" srcOrd="0" destOrd="1" presId="urn:microsoft.com/office/officeart/2005/8/layout/hList1"/>
    <dgm:cxn modelId="{6BA57F66-74F2-4075-A549-8246735E51EB}" type="presOf" srcId="{C1D9AF03-1CCE-478E-ADB8-E16453E1CD29}" destId="{04E40669-231E-4B86-B590-94E375DFA943}" srcOrd="0" destOrd="0" presId="urn:microsoft.com/office/officeart/2005/8/layout/hList1"/>
    <dgm:cxn modelId="{722DE871-B5C0-46E4-9F9B-22939490B3B8}" type="presOf" srcId="{CF54460A-E586-42CD-BBED-4E95CA43F888}" destId="{19CC74D5-0595-4D3C-8609-8684A10EFB2E}" srcOrd="0" destOrd="2" presId="urn:microsoft.com/office/officeart/2005/8/layout/hList1"/>
    <dgm:cxn modelId="{76537972-FA8D-4D0C-BCE8-E7FA626CA7CD}" srcId="{17E6BB11-EE31-4F11-9345-D285B5A2D8B3}" destId="{3D78E0BB-893E-4031-90A8-EFC9510D3D1F}" srcOrd="1" destOrd="0" parTransId="{CD48DD50-D915-4E3B-B561-33E56A42F7C4}" sibTransId="{5CE04BA4-C435-4B9E-B698-500A6BCB31C4}"/>
    <dgm:cxn modelId="{6B70D974-EB4D-446D-8910-AB1B115AFD64}" srcId="{963B7EF6-5714-4697-A839-CA384DCA14A3}" destId="{1DE254CF-E4EF-4E02-BE19-90D43A89B0AB}" srcOrd="1" destOrd="0" parTransId="{F5904E64-FFB2-420A-B453-06CDB7D03151}" sibTransId="{2F066D77-ECFE-429A-94C1-D5C34B5195BA}"/>
    <dgm:cxn modelId="{8917FA56-AF73-4307-B24D-8F7424469900}" srcId="{B78046EB-08F6-41DB-9EA4-9D7932789E0A}" destId="{C1D9AF03-1CCE-478E-ADB8-E16453E1CD29}" srcOrd="1" destOrd="0" parTransId="{597BC69B-F91C-4128-A13D-049E60A88769}" sibTransId="{58B55479-879C-406B-B7A3-AF2F67F78FAF}"/>
    <dgm:cxn modelId="{EE499887-F747-4736-B2B3-7A9D3839326C}" srcId="{17E6BB11-EE31-4F11-9345-D285B5A2D8B3}" destId="{1F6FE37B-F14E-446E-913D-40DC7F60ABCA}" srcOrd="0" destOrd="0" parTransId="{39D00B2D-966A-4BBE-8BA0-531296443D84}" sibTransId="{27DBE00E-1751-4165-95F4-0732AD862487}"/>
    <dgm:cxn modelId="{1B508B8E-39FF-429F-A19B-730B29490E87}" srcId="{B78046EB-08F6-41DB-9EA4-9D7932789E0A}" destId="{17E6BB11-EE31-4F11-9345-D285B5A2D8B3}" srcOrd="2" destOrd="0" parTransId="{EFCE8B71-8C2F-44FB-8D40-1F7CE6E89E92}" sibTransId="{D6FCB982-9422-48B8-BD7A-33FC2935F138}"/>
    <dgm:cxn modelId="{81030F93-E492-4240-ADE9-4E9314F0266A}" type="presOf" srcId="{345F6386-E7EF-45CC-9AA5-0C3B910B8437}" destId="{11D0C79E-0FA1-480F-93C1-43545400DC7F}" srcOrd="0" destOrd="1" presId="urn:microsoft.com/office/officeart/2005/8/layout/hList1"/>
    <dgm:cxn modelId="{5235839A-834C-4317-8CA4-ED4A3817CED3}" type="presOf" srcId="{B78046EB-08F6-41DB-9EA4-9D7932789E0A}" destId="{B0829DEE-601B-452E-99B4-6893494C8066}" srcOrd="0" destOrd="0" presId="urn:microsoft.com/office/officeart/2005/8/layout/hList1"/>
    <dgm:cxn modelId="{DCFD129C-E285-431F-93E2-E47CBD8CFC92}" srcId="{963B7EF6-5714-4697-A839-CA384DCA14A3}" destId="{DFD07EAB-50E2-4A72-91F0-8266EFB61307}" srcOrd="2" destOrd="0" parTransId="{1FAC5435-4B76-4C4B-84BF-07F58D35DE05}" sibTransId="{B4369026-D913-470B-825A-545BD87BDC26}"/>
    <dgm:cxn modelId="{DA33E79E-D8B0-4F2A-8454-54A2549FE0AC}" type="presOf" srcId="{3D78E0BB-893E-4031-90A8-EFC9510D3D1F}" destId="{19CC74D5-0595-4D3C-8609-8684A10EFB2E}" srcOrd="0" destOrd="1" presId="urn:microsoft.com/office/officeart/2005/8/layout/hList1"/>
    <dgm:cxn modelId="{76EB72A8-DDEC-4AD7-A32C-F5FAEBDE60C7}" srcId="{17E6BB11-EE31-4F11-9345-D285B5A2D8B3}" destId="{C42ECF5A-4587-4CF5-80F6-85DCBC6423E8}" srcOrd="3" destOrd="0" parTransId="{89D537C0-8E70-42AF-A5D9-714400F36C32}" sibTransId="{D897DC02-3725-4708-BC39-DE504B4A0C7E}"/>
    <dgm:cxn modelId="{CD20B9B1-AAB0-42EB-A641-1D162D8E5D63}" type="presOf" srcId="{1F6FE37B-F14E-446E-913D-40DC7F60ABCA}" destId="{19CC74D5-0595-4D3C-8609-8684A10EFB2E}" srcOrd="0" destOrd="0" presId="urn:microsoft.com/office/officeart/2005/8/layout/hList1"/>
    <dgm:cxn modelId="{8A2A74C4-7382-4AA9-BDD4-70AB4427E27C}" type="presOf" srcId="{0642BD8F-88CD-4C01-B565-0AB9AE220B9A}" destId="{11D0C79E-0FA1-480F-93C1-43545400DC7F}" srcOrd="0" destOrd="0" presId="urn:microsoft.com/office/officeart/2005/8/layout/hList1"/>
    <dgm:cxn modelId="{EAC19FC5-6752-4878-B61E-0EBFFB426F07}" srcId="{17E6BB11-EE31-4F11-9345-D285B5A2D8B3}" destId="{2B874B09-0C1A-4326-A8A9-97A155EF4AD0}" srcOrd="4" destOrd="0" parTransId="{95C3BCA3-C4D3-4788-9177-CB9369DC6E6C}" sibTransId="{548C917C-24D4-4C8D-94A7-C87FF14EDB37}"/>
    <dgm:cxn modelId="{C9C5A3C9-5B96-4335-87D0-DBA3DC0B9205}" type="presOf" srcId="{5C68D8F1-8F4A-438D-B53A-0172D066B767}" destId="{A52BB461-6862-47CD-95D3-93EAA07E71A3}" srcOrd="0" destOrd="3" presId="urn:microsoft.com/office/officeart/2005/8/layout/hList1"/>
    <dgm:cxn modelId="{54E5CECD-321C-40C0-AED1-B3970404E316}" type="presOf" srcId="{DFD07EAB-50E2-4A72-91F0-8266EFB61307}" destId="{A52BB461-6862-47CD-95D3-93EAA07E71A3}" srcOrd="0" destOrd="2" presId="urn:microsoft.com/office/officeart/2005/8/layout/hList1"/>
    <dgm:cxn modelId="{BC765ACE-C020-4D79-A01B-7BF28E682CA0}" type="presOf" srcId="{C42ECF5A-4587-4CF5-80F6-85DCBC6423E8}" destId="{19CC74D5-0595-4D3C-8609-8684A10EFB2E}" srcOrd="0" destOrd="3" presId="urn:microsoft.com/office/officeart/2005/8/layout/hList1"/>
    <dgm:cxn modelId="{E89BFBDB-9B85-4D96-BFEE-B37B8066426B}" type="presOf" srcId="{963B7EF6-5714-4697-A839-CA384DCA14A3}" destId="{741AEC3B-75E5-4843-9DD2-8CF1D6637153}" srcOrd="0" destOrd="0" presId="urn:microsoft.com/office/officeart/2005/8/layout/hList1"/>
    <dgm:cxn modelId="{8ACFDEE2-88E5-43B1-9724-ED4ACDD61E50}" type="presOf" srcId="{2B874B09-0C1A-4326-A8A9-97A155EF4AD0}" destId="{19CC74D5-0595-4D3C-8609-8684A10EFB2E}" srcOrd="0" destOrd="4" presId="urn:microsoft.com/office/officeart/2005/8/layout/hList1"/>
    <dgm:cxn modelId="{F0F835E4-68DB-40F3-BF25-F8B0FCAF96C2}" srcId="{17E6BB11-EE31-4F11-9345-D285B5A2D8B3}" destId="{CF54460A-E586-42CD-BBED-4E95CA43F888}" srcOrd="2" destOrd="0" parTransId="{EF2E9E82-62F5-4C71-83A2-551466A36F93}" sibTransId="{9421B69C-25D2-441A-936C-FC921D5294C9}"/>
    <dgm:cxn modelId="{F2822FE7-A36C-404F-9AA7-DBEA65A56808}" srcId="{963B7EF6-5714-4697-A839-CA384DCA14A3}" destId="{00679938-1339-440C-8291-5016424815DD}" srcOrd="4" destOrd="0" parTransId="{8F68E079-9404-4E4E-83D0-B466009F6D08}" sibTransId="{5544622D-1C5C-4488-A32B-18FF4F41B846}"/>
    <dgm:cxn modelId="{B530D0E7-C191-42A7-952A-A486A31AD6F4}" type="presOf" srcId="{17E6BB11-EE31-4F11-9345-D285B5A2D8B3}" destId="{01FFF633-8B2C-475F-AC1C-117DCB4FE636}" srcOrd="0" destOrd="0" presId="urn:microsoft.com/office/officeart/2005/8/layout/hList1"/>
    <dgm:cxn modelId="{0E7F77FA-5F4F-41D6-91CE-B8A115537EAE}" srcId="{B78046EB-08F6-41DB-9EA4-9D7932789E0A}" destId="{963B7EF6-5714-4697-A839-CA384DCA14A3}" srcOrd="0" destOrd="0" parTransId="{5EB91588-FF40-4985-9AAC-AD7A10576628}" sibTransId="{2ECBCF7C-0CAB-4AC5-B119-0E3641859BCD}"/>
    <dgm:cxn modelId="{B70D7FFA-D5E0-4DD4-9351-37E7A0A29326}" type="presOf" srcId="{00679938-1339-440C-8291-5016424815DD}" destId="{A52BB461-6862-47CD-95D3-93EAA07E71A3}" srcOrd="0" destOrd="4" presId="urn:microsoft.com/office/officeart/2005/8/layout/hList1"/>
    <dgm:cxn modelId="{A877377E-C987-4D1F-B031-B05740AB1D4F}" type="presParOf" srcId="{B0829DEE-601B-452E-99B4-6893494C8066}" destId="{13F3A5B7-0C8C-4BF2-BCEC-6BD5AA1969FE}" srcOrd="0" destOrd="0" presId="urn:microsoft.com/office/officeart/2005/8/layout/hList1"/>
    <dgm:cxn modelId="{B0B023B2-422E-422C-A43D-36EF21124613}" type="presParOf" srcId="{13F3A5B7-0C8C-4BF2-BCEC-6BD5AA1969FE}" destId="{741AEC3B-75E5-4843-9DD2-8CF1D6637153}" srcOrd="0" destOrd="0" presId="urn:microsoft.com/office/officeart/2005/8/layout/hList1"/>
    <dgm:cxn modelId="{C87A3774-6CC2-43F8-86BE-6EDA7BDFD18D}" type="presParOf" srcId="{13F3A5B7-0C8C-4BF2-BCEC-6BD5AA1969FE}" destId="{A52BB461-6862-47CD-95D3-93EAA07E71A3}" srcOrd="1" destOrd="0" presId="urn:microsoft.com/office/officeart/2005/8/layout/hList1"/>
    <dgm:cxn modelId="{5A1BD38B-6221-4F53-923B-7C5F0DB59A7D}" type="presParOf" srcId="{B0829DEE-601B-452E-99B4-6893494C8066}" destId="{8885FB15-8C32-4A2A-9655-EB4F7197D30D}" srcOrd="1" destOrd="0" presId="urn:microsoft.com/office/officeart/2005/8/layout/hList1"/>
    <dgm:cxn modelId="{85826DB2-CC23-4B6C-9A26-41E24A9E8D74}" type="presParOf" srcId="{B0829DEE-601B-452E-99B4-6893494C8066}" destId="{8EC80502-109E-401E-8EA1-1ACEEB4BE759}" srcOrd="2" destOrd="0" presId="urn:microsoft.com/office/officeart/2005/8/layout/hList1"/>
    <dgm:cxn modelId="{1D0D3E52-BFC2-423E-A40D-45F11098BF67}" type="presParOf" srcId="{8EC80502-109E-401E-8EA1-1ACEEB4BE759}" destId="{04E40669-231E-4B86-B590-94E375DFA943}" srcOrd="0" destOrd="0" presId="urn:microsoft.com/office/officeart/2005/8/layout/hList1"/>
    <dgm:cxn modelId="{32C06107-1067-44A0-A658-00E5BF30830F}" type="presParOf" srcId="{8EC80502-109E-401E-8EA1-1ACEEB4BE759}" destId="{11D0C79E-0FA1-480F-93C1-43545400DC7F}" srcOrd="1" destOrd="0" presId="urn:microsoft.com/office/officeart/2005/8/layout/hList1"/>
    <dgm:cxn modelId="{C13810C8-7267-4625-91CB-D6A1EA5DA3DE}" type="presParOf" srcId="{B0829DEE-601B-452E-99B4-6893494C8066}" destId="{DAA30042-C340-4EBB-BA59-D244FACDD0C2}" srcOrd="3" destOrd="0" presId="urn:microsoft.com/office/officeart/2005/8/layout/hList1"/>
    <dgm:cxn modelId="{639B2B37-1514-498C-BD5A-4899A106CFE1}" type="presParOf" srcId="{B0829DEE-601B-452E-99B4-6893494C8066}" destId="{2F49D929-FA90-4A72-850E-FCEE079DA8E7}" srcOrd="4" destOrd="0" presId="urn:microsoft.com/office/officeart/2005/8/layout/hList1"/>
    <dgm:cxn modelId="{A9B20A6B-5D64-4F88-B166-E3580766842F}" type="presParOf" srcId="{2F49D929-FA90-4A72-850E-FCEE079DA8E7}" destId="{01FFF633-8B2C-475F-AC1C-117DCB4FE636}" srcOrd="0" destOrd="0" presId="urn:microsoft.com/office/officeart/2005/8/layout/hList1"/>
    <dgm:cxn modelId="{7972FE79-BBFE-4686-B222-ACA8FEA86801}" type="presParOf" srcId="{2F49D929-FA90-4A72-850E-FCEE079DA8E7}" destId="{19CC74D5-0595-4D3C-8609-8684A10EFB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8046EB-08F6-41DB-9EA4-9D7932789E0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63B7EF6-5714-4697-A839-CA384DCA14A3}">
      <dgm:prSet phldrT="[Text]"/>
      <dgm:spPr/>
      <dgm:t>
        <a:bodyPr/>
        <a:lstStyle/>
        <a:p>
          <a:r>
            <a:rPr lang="en-GB" dirty="0"/>
            <a:t>Hybrid paper/digital systems</a:t>
          </a:r>
        </a:p>
      </dgm:t>
    </dgm:pt>
    <dgm:pt modelId="{5EB91588-FF40-4985-9AAC-AD7A10576628}" type="parTrans" cxnId="{0E7F77FA-5F4F-41D6-91CE-B8A115537EAE}">
      <dgm:prSet/>
      <dgm:spPr/>
      <dgm:t>
        <a:bodyPr/>
        <a:lstStyle/>
        <a:p>
          <a:endParaRPr lang="en-GB"/>
        </a:p>
      </dgm:t>
    </dgm:pt>
    <dgm:pt modelId="{2ECBCF7C-0CAB-4AC5-B119-0E3641859BCD}" type="sibTrans" cxnId="{0E7F77FA-5F4F-41D6-91CE-B8A115537EAE}">
      <dgm:prSet/>
      <dgm:spPr/>
      <dgm:t>
        <a:bodyPr/>
        <a:lstStyle/>
        <a:p>
          <a:endParaRPr lang="en-GB"/>
        </a:p>
      </dgm:t>
    </dgm:pt>
    <dgm:pt modelId="{B500739A-4DEC-4AAF-9680-EE6C01363EDC}">
      <dgm:prSet phldrT="[Text]"/>
      <dgm:spPr/>
      <dgm:t>
        <a:bodyPr/>
        <a:lstStyle/>
        <a:p>
          <a:r>
            <a:rPr lang="en-GB" dirty="0"/>
            <a:t>Risk</a:t>
          </a:r>
        </a:p>
      </dgm:t>
    </dgm:pt>
    <dgm:pt modelId="{6B9679EC-E613-4C98-A544-692261B436A2}" type="parTrans" cxnId="{5D2DEB17-ECDA-4A0D-94BD-2DB76757399C}">
      <dgm:prSet/>
      <dgm:spPr/>
      <dgm:t>
        <a:bodyPr/>
        <a:lstStyle/>
        <a:p>
          <a:endParaRPr lang="en-GB"/>
        </a:p>
      </dgm:t>
    </dgm:pt>
    <dgm:pt modelId="{A2B483AA-DE78-4CDF-B517-EBC5DB212CB9}" type="sibTrans" cxnId="{5D2DEB17-ECDA-4A0D-94BD-2DB76757399C}">
      <dgm:prSet/>
      <dgm:spPr/>
      <dgm:t>
        <a:bodyPr/>
        <a:lstStyle/>
        <a:p>
          <a:endParaRPr lang="en-GB"/>
        </a:p>
      </dgm:t>
    </dgm:pt>
    <dgm:pt modelId="{C1D9AF03-1CCE-478E-ADB8-E16453E1CD29}">
      <dgm:prSet phldrT="[Text]"/>
      <dgm:spPr/>
      <dgm:t>
        <a:bodyPr/>
        <a:lstStyle/>
        <a:p>
          <a:r>
            <a:rPr lang="en-GB" dirty="0"/>
            <a:t>Digital systems - Document based</a:t>
          </a:r>
        </a:p>
      </dgm:t>
    </dgm:pt>
    <dgm:pt modelId="{597BC69B-F91C-4128-A13D-049E60A88769}" type="parTrans" cxnId="{8917FA56-AF73-4307-B24D-8F7424469900}">
      <dgm:prSet/>
      <dgm:spPr/>
      <dgm:t>
        <a:bodyPr/>
        <a:lstStyle/>
        <a:p>
          <a:endParaRPr lang="en-GB"/>
        </a:p>
      </dgm:t>
    </dgm:pt>
    <dgm:pt modelId="{58B55479-879C-406B-B7A3-AF2F67F78FAF}" type="sibTrans" cxnId="{8917FA56-AF73-4307-B24D-8F7424469900}">
      <dgm:prSet/>
      <dgm:spPr/>
      <dgm:t>
        <a:bodyPr/>
        <a:lstStyle/>
        <a:p>
          <a:endParaRPr lang="en-GB"/>
        </a:p>
      </dgm:t>
    </dgm:pt>
    <dgm:pt modelId="{0642BD8F-88CD-4C01-B565-0AB9AE220B9A}">
      <dgm:prSet phldrT="[Text]"/>
      <dgm:spPr/>
      <dgm:t>
        <a:bodyPr/>
        <a:lstStyle/>
        <a:p>
          <a:r>
            <a:rPr lang="en-GB" dirty="0"/>
            <a:t>Lack of interoperability</a:t>
          </a:r>
        </a:p>
      </dgm:t>
    </dgm:pt>
    <dgm:pt modelId="{752053B4-4F01-42A7-B971-511C4C8929EC}" type="parTrans" cxnId="{507B1407-9073-40EF-B09F-82C488C91C54}">
      <dgm:prSet/>
      <dgm:spPr/>
      <dgm:t>
        <a:bodyPr/>
        <a:lstStyle/>
        <a:p>
          <a:endParaRPr lang="en-GB"/>
        </a:p>
      </dgm:t>
    </dgm:pt>
    <dgm:pt modelId="{8BD22578-B5F1-4F5B-9014-85F5671C0796}" type="sibTrans" cxnId="{507B1407-9073-40EF-B09F-82C488C91C54}">
      <dgm:prSet/>
      <dgm:spPr/>
      <dgm:t>
        <a:bodyPr/>
        <a:lstStyle/>
        <a:p>
          <a:endParaRPr lang="en-GB"/>
        </a:p>
      </dgm:t>
    </dgm:pt>
    <dgm:pt modelId="{3B25DA0C-6A41-4E5F-BF4E-4F7D82F9255F}">
      <dgm:prSet phldrT="[Text]"/>
      <dgm:spPr/>
      <dgm:t>
        <a:bodyPr/>
        <a:lstStyle/>
        <a:p>
          <a:r>
            <a:rPr lang="en-GB" dirty="0"/>
            <a:t>Duplication</a:t>
          </a:r>
        </a:p>
      </dgm:t>
    </dgm:pt>
    <dgm:pt modelId="{F5A2051C-A099-4BDD-BCB4-2C756043815A}" type="parTrans" cxnId="{2665804A-1D3F-4ED0-AAEA-527C1BF19455}">
      <dgm:prSet/>
      <dgm:spPr/>
      <dgm:t>
        <a:bodyPr/>
        <a:lstStyle/>
        <a:p>
          <a:endParaRPr lang="en-GB"/>
        </a:p>
      </dgm:t>
    </dgm:pt>
    <dgm:pt modelId="{32DF2A24-5A40-4BC4-9108-F371DA1C6C97}" type="sibTrans" cxnId="{2665804A-1D3F-4ED0-AAEA-527C1BF19455}">
      <dgm:prSet/>
      <dgm:spPr/>
      <dgm:t>
        <a:bodyPr/>
        <a:lstStyle/>
        <a:p>
          <a:endParaRPr lang="en-GB"/>
        </a:p>
      </dgm:t>
    </dgm:pt>
    <dgm:pt modelId="{16637057-DF01-46B1-A8AF-033809B56BD9}">
      <dgm:prSet phldrT="[Text]"/>
      <dgm:spPr/>
      <dgm:t>
        <a:bodyPr/>
        <a:lstStyle/>
        <a:p>
          <a:r>
            <a:rPr lang="en-GB" dirty="0"/>
            <a:t>Efficiency </a:t>
          </a:r>
        </a:p>
      </dgm:t>
    </dgm:pt>
    <dgm:pt modelId="{AD041B94-AEDB-40DF-B947-FAF12A58F7CB}" type="parTrans" cxnId="{62BD3909-E702-4214-A20F-8ED26AAA34EF}">
      <dgm:prSet/>
      <dgm:spPr/>
      <dgm:t>
        <a:bodyPr/>
        <a:lstStyle/>
        <a:p>
          <a:endParaRPr lang="en-GB"/>
        </a:p>
      </dgm:t>
    </dgm:pt>
    <dgm:pt modelId="{670F0209-F031-4982-B441-34FA67EC3C12}" type="sibTrans" cxnId="{62BD3909-E702-4214-A20F-8ED26AAA34EF}">
      <dgm:prSet/>
      <dgm:spPr/>
      <dgm:t>
        <a:bodyPr/>
        <a:lstStyle/>
        <a:p>
          <a:endParaRPr lang="en-GB"/>
        </a:p>
      </dgm:t>
    </dgm:pt>
    <dgm:pt modelId="{C058F69B-F614-4796-BC8A-2FB8BD67D8A1}">
      <dgm:prSet phldrT="[Text]"/>
      <dgm:spPr/>
      <dgm:t>
        <a:bodyPr/>
        <a:lstStyle/>
        <a:p>
          <a:r>
            <a:rPr lang="en-GB" dirty="0"/>
            <a:t>Duplication</a:t>
          </a:r>
        </a:p>
      </dgm:t>
    </dgm:pt>
    <dgm:pt modelId="{E7B46D5B-5E59-4DDE-B7B1-6495184A6AA9}" type="parTrans" cxnId="{A7E8C8FF-9A73-4EDC-882D-E34C3485C7AF}">
      <dgm:prSet/>
      <dgm:spPr/>
      <dgm:t>
        <a:bodyPr/>
        <a:lstStyle/>
        <a:p>
          <a:endParaRPr lang="en-GB"/>
        </a:p>
      </dgm:t>
    </dgm:pt>
    <dgm:pt modelId="{0A42F483-9E4B-43AB-BB54-80C160FC1D74}" type="sibTrans" cxnId="{A7E8C8FF-9A73-4EDC-882D-E34C3485C7AF}">
      <dgm:prSet/>
      <dgm:spPr/>
      <dgm:t>
        <a:bodyPr/>
        <a:lstStyle/>
        <a:p>
          <a:endParaRPr lang="en-GB"/>
        </a:p>
      </dgm:t>
    </dgm:pt>
    <dgm:pt modelId="{B0829DEE-601B-452E-99B4-6893494C8066}" type="pres">
      <dgm:prSet presAssocID="{B78046EB-08F6-41DB-9EA4-9D7932789E0A}" presName="Name0" presStyleCnt="0">
        <dgm:presLayoutVars>
          <dgm:dir/>
          <dgm:animLvl val="lvl"/>
          <dgm:resizeHandles val="exact"/>
        </dgm:presLayoutVars>
      </dgm:prSet>
      <dgm:spPr/>
    </dgm:pt>
    <dgm:pt modelId="{13F3A5B7-0C8C-4BF2-BCEC-6BD5AA1969FE}" type="pres">
      <dgm:prSet presAssocID="{963B7EF6-5714-4697-A839-CA384DCA14A3}" presName="composite" presStyleCnt="0"/>
      <dgm:spPr/>
    </dgm:pt>
    <dgm:pt modelId="{741AEC3B-75E5-4843-9DD2-8CF1D6637153}" type="pres">
      <dgm:prSet presAssocID="{963B7EF6-5714-4697-A839-CA384DCA14A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A52BB461-6862-47CD-95D3-93EAA07E71A3}" type="pres">
      <dgm:prSet presAssocID="{963B7EF6-5714-4697-A839-CA384DCA14A3}" presName="desTx" presStyleLbl="alignAccFollowNode1" presStyleIdx="0" presStyleCnt="2" custLinFactNeighborX="-57121" custLinFactNeighborY="-656">
        <dgm:presLayoutVars>
          <dgm:bulletEnabled val="1"/>
        </dgm:presLayoutVars>
      </dgm:prSet>
      <dgm:spPr/>
    </dgm:pt>
    <dgm:pt modelId="{8885FB15-8C32-4A2A-9655-EB4F7197D30D}" type="pres">
      <dgm:prSet presAssocID="{2ECBCF7C-0CAB-4AC5-B119-0E3641859BCD}" presName="space" presStyleCnt="0"/>
      <dgm:spPr/>
    </dgm:pt>
    <dgm:pt modelId="{8EC80502-109E-401E-8EA1-1ACEEB4BE759}" type="pres">
      <dgm:prSet presAssocID="{C1D9AF03-1CCE-478E-ADB8-E16453E1CD29}" presName="composite" presStyleCnt="0"/>
      <dgm:spPr/>
    </dgm:pt>
    <dgm:pt modelId="{04E40669-231E-4B86-B590-94E375DFA943}" type="pres">
      <dgm:prSet presAssocID="{C1D9AF03-1CCE-478E-ADB8-E16453E1CD2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11D0C79E-0FA1-480F-93C1-43545400DC7F}" type="pres">
      <dgm:prSet presAssocID="{C1D9AF03-1CCE-478E-ADB8-E16453E1CD29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507B1407-9073-40EF-B09F-82C488C91C54}" srcId="{C1D9AF03-1CCE-478E-ADB8-E16453E1CD29}" destId="{0642BD8F-88CD-4C01-B565-0AB9AE220B9A}" srcOrd="0" destOrd="0" parTransId="{752053B4-4F01-42A7-B971-511C4C8929EC}" sibTransId="{8BD22578-B5F1-4F5B-9014-85F5671C0796}"/>
    <dgm:cxn modelId="{62BD3909-E702-4214-A20F-8ED26AAA34EF}" srcId="{963B7EF6-5714-4697-A839-CA384DCA14A3}" destId="{16637057-DF01-46B1-A8AF-033809B56BD9}" srcOrd="2" destOrd="0" parTransId="{AD041B94-AEDB-40DF-B947-FAF12A58F7CB}" sibTransId="{670F0209-F031-4982-B441-34FA67EC3C12}"/>
    <dgm:cxn modelId="{5D2DEB17-ECDA-4A0D-94BD-2DB76757399C}" srcId="{963B7EF6-5714-4697-A839-CA384DCA14A3}" destId="{B500739A-4DEC-4AAF-9680-EE6C01363EDC}" srcOrd="0" destOrd="0" parTransId="{6B9679EC-E613-4C98-A544-692261B436A2}" sibTransId="{A2B483AA-DE78-4CDF-B517-EBC5DB212CB9}"/>
    <dgm:cxn modelId="{7682E332-519B-422F-8085-9695FDBE1087}" type="presOf" srcId="{B500739A-4DEC-4AAF-9680-EE6C01363EDC}" destId="{A52BB461-6862-47CD-95D3-93EAA07E71A3}" srcOrd="0" destOrd="0" presId="urn:microsoft.com/office/officeart/2005/8/layout/hList1"/>
    <dgm:cxn modelId="{6BA57F66-74F2-4075-A549-8246735E51EB}" type="presOf" srcId="{C1D9AF03-1CCE-478E-ADB8-E16453E1CD29}" destId="{04E40669-231E-4B86-B590-94E375DFA943}" srcOrd="0" destOrd="0" presId="urn:microsoft.com/office/officeart/2005/8/layout/hList1"/>
    <dgm:cxn modelId="{68C5A747-04A5-428C-B08A-2C3CDDF75D1D}" type="presOf" srcId="{3B25DA0C-6A41-4E5F-BF4E-4F7D82F9255F}" destId="{A52BB461-6862-47CD-95D3-93EAA07E71A3}" srcOrd="0" destOrd="1" presId="urn:microsoft.com/office/officeart/2005/8/layout/hList1"/>
    <dgm:cxn modelId="{2665804A-1D3F-4ED0-AAEA-527C1BF19455}" srcId="{963B7EF6-5714-4697-A839-CA384DCA14A3}" destId="{3B25DA0C-6A41-4E5F-BF4E-4F7D82F9255F}" srcOrd="1" destOrd="0" parTransId="{F5A2051C-A099-4BDD-BCB4-2C756043815A}" sibTransId="{32DF2A24-5A40-4BC4-9108-F371DA1C6C97}"/>
    <dgm:cxn modelId="{321C3851-AB35-4004-A197-F9CAA6097E02}" type="presOf" srcId="{C058F69B-F614-4796-BC8A-2FB8BD67D8A1}" destId="{11D0C79E-0FA1-480F-93C1-43545400DC7F}" srcOrd="0" destOrd="1" presId="urn:microsoft.com/office/officeart/2005/8/layout/hList1"/>
    <dgm:cxn modelId="{8917FA56-AF73-4307-B24D-8F7424469900}" srcId="{B78046EB-08F6-41DB-9EA4-9D7932789E0A}" destId="{C1D9AF03-1CCE-478E-ADB8-E16453E1CD29}" srcOrd="1" destOrd="0" parTransId="{597BC69B-F91C-4128-A13D-049E60A88769}" sibTransId="{58B55479-879C-406B-B7A3-AF2F67F78FAF}"/>
    <dgm:cxn modelId="{87022E92-7E79-4CB0-9A4B-8ED2D444387F}" type="presOf" srcId="{16637057-DF01-46B1-A8AF-033809B56BD9}" destId="{A52BB461-6862-47CD-95D3-93EAA07E71A3}" srcOrd="0" destOrd="2" presId="urn:microsoft.com/office/officeart/2005/8/layout/hList1"/>
    <dgm:cxn modelId="{5235839A-834C-4317-8CA4-ED4A3817CED3}" type="presOf" srcId="{B78046EB-08F6-41DB-9EA4-9D7932789E0A}" destId="{B0829DEE-601B-452E-99B4-6893494C8066}" srcOrd="0" destOrd="0" presId="urn:microsoft.com/office/officeart/2005/8/layout/hList1"/>
    <dgm:cxn modelId="{8A2A74C4-7382-4AA9-BDD4-70AB4427E27C}" type="presOf" srcId="{0642BD8F-88CD-4C01-B565-0AB9AE220B9A}" destId="{11D0C79E-0FA1-480F-93C1-43545400DC7F}" srcOrd="0" destOrd="0" presId="urn:microsoft.com/office/officeart/2005/8/layout/hList1"/>
    <dgm:cxn modelId="{E89BFBDB-9B85-4D96-BFEE-B37B8066426B}" type="presOf" srcId="{963B7EF6-5714-4697-A839-CA384DCA14A3}" destId="{741AEC3B-75E5-4843-9DD2-8CF1D6637153}" srcOrd="0" destOrd="0" presId="urn:microsoft.com/office/officeart/2005/8/layout/hList1"/>
    <dgm:cxn modelId="{0E7F77FA-5F4F-41D6-91CE-B8A115537EAE}" srcId="{B78046EB-08F6-41DB-9EA4-9D7932789E0A}" destId="{963B7EF6-5714-4697-A839-CA384DCA14A3}" srcOrd="0" destOrd="0" parTransId="{5EB91588-FF40-4985-9AAC-AD7A10576628}" sibTransId="{2ECBCF7C-0CAB-4AC5-B119-0E3641859BCD}"/>
    <dgm:cxn modelId="{A7E8C8FF-9A73-4EDC-882D-E34C3485C7AF}" srcId="{C1D9AF03-1CCE-478E-ADB8-E16453E1CD29}" destId="{C058F69B-F614-4796-BC8A-2FB8BD67D8A1}" srcOrd="1" destOrd="0" parTransId="{E7B46D5B-5E59-4DDE-B7B1-6495184A6AA9}" sibTransId="{0A42F483-9E4B-43AB-BB54-80C160FC1D74}"/>
    <dgm:cxn modelId="{A877377E-C987-4D1F-B031-B05740AB1D4F}" type="presParOf" srcId="{B0829DEE-601B-452E-99B4-6893494C8066}" destId="{13F3A5B7-0C8C-4BF2-BCEC-6BD5AA1969FE}" srcOrd="0" destOrd="0" presId="urn:microsoft.com/office/officeart/2005/8/layout/hList1"/>
    <dgm:cxn modelId="{B0B023B2-422E-422C-A43D-36EF21124613}" type="presParOf" srcId="{13F3A5B7-0C8C-4BF2-BCEC-6BD5AA1969FE}" destId="{741AEC3B-75E5-4843-9DD2-8CF1D6637153}" srcOrd="0" destOrd="0" presId="urn:microsoft.com/office/officeart/2005/8/layout/hList1"/>
    <dgm:cxn modelId="{C87A3774-6CC2-43F8-86BE-6EDA7BDFD18D}" type="presParOf" srcId="{13F3A5B7-0C8C-4BF2-BCEC-6BD5AA1969FE}" destId="{A52BB461-6862-47CD-95D3-93EAA07E71A3}" srcOrd="1" destOrd="0" presId="urn:microsoft.com/office/officeart/2005/8/layout/hList1"/>
    <dgm:cxn modelId="{5A1BD38B-6221-4F53-923B-7C5F0DB59A7D}" type="presParOf" srcId="{B0829DEE-601B-452E-99B4-6893494C8066}" destId="{8885FB15-8C32-4A2A-9655-EB4F7197D30D}" srcOrd="1" destOrd="0" presId="urn:microsoft.com/office/officeart/2005/8/layout/hList1"/>
    <dgm:cxn modelId="{85826DB2-CC23-4B6C-9A26-41E24A9E8D74}" type="presParOf" srcId="{B0829DEE-601B-452E-99B4-6893494C8066}" destId="{8EC80502-109E-401E-8EA1-1ACEEB4BE759}" srcOrd="2" destOrd="0" presId="urn:microsoft.com/office/officeart/2005/8/layout/hList1"/>
    <dgm:cxn modelId="{1D0D3E52-BFC2-423E-A40D-45F11098BF67}" type="presParOf" srcId="{8EC80502-109E-401E-8EA1-1ACEEB4BE759}" destId="{04E40669-231E-4B86-B590-94E375DFA943}" srcOrd="0" destOrd="0" presId="urn:microsoft.com/office/officeart/2005/8/layout/hList1"/>
    <dgm:cxn modelId="{32C06107-1067-44A0-A658-00E5BF30830F}" type="presParOf" srcId="{8EC80502-109E-401E-8EA1-1ACEEB4BE759}" destId="{11D0C79E-0FA1-480F-93C1-43545400DC7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8046EB-08F6-41DB-9EA4-9D7932789E0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63B7EF6-5714-4697-A839-CA384DCA14A3}">
      <dgm:prSet phldrT="[Text]"/>
      <dgm:spPr/>
      <dgm:t>
        <a:bodyPr/>
        <a:lstStyle/>
        <a:p>
          <a:r>
            <a:rPr lang="en-GB" dirty="0"/>
            <a:t>Hybrid paper/digital systems</a:t>
          </a:r>
        </a:p>
      </dgm:t>
    </dgm:pt>
    <dgm:pt modelId="{5EB91588-FF40-4985-9AAC-AD7A10576628}" type="parTrans" cxnId="{0E7F77FA-5F4F-41D6-91CE-B8A115537EAE}">
      <dgm:prSet/>
      <dgm:spPr/>
      <dgm:t>
        <a:bodyPr/>
        <a:lstStyle/>
        <a:p>
          <a:endParaRPr lang="en-GB"/>
        </a:p>
      </dgm:t>
    </dgm:pt>
    <dgm:pt modelId="{2ECBCF7C-0CAB-4AC5-B119-0E3641859BCD}" type="sibTrans" cxnId="{0E7F77FA-5F4F-41D6-91CE-B8A115537EAE}">
      <dgm:prSet/>
      <dgm:spPr/>
      <dgm:t>
        <a:bodyPr/>
        <a:lstStyle/>
        <a:p>
          <a:endParaRPr lang="en-GB"/>
        </a:p>
      </dgm:t>
    </dgm:pt>
    <dgm:pt modelId="{B500739A-4DEC-4AAF-9680-EE6C01363EDC}">
      <dgm:prSet phldrT="[Text]"/>
      <dgm:spPr/>
      <dgm:t>
        <a:bodyPr/>
        <a:lstStyle/>
        <a:p>
          <a:r>
            <a:rPr lang="en-GB" dirty="0"/>
            <a:t>Risk</a:t>
          </a:r>
        </a:p>
      </dgm:t>
    </dgm:pt>
    <dgm:pt modelId="{6B9679EC-E613-4C98-A544-692261B436A2}" type="parTrans" cxnId="{5D2DEB17-ECDA-4A0D-94BD-2DB76757399C}">
      <dgm:prSet/>
      <dgm:spPr/>
      <dgm:t>
        <a:bodyPr/>
        <a:lstStyle/>
        <a:p>
          <a:endParaRPr lang="en-GB"/>
        </a:p>
      </dgm:t>
    </dgm:pt>
    <dgm:pt modelId="{A2B483AA-DE78-4CDF-B517-EBC5DB212CB9}" type="sibTrans" cxnId="{5D2DEB17-ECDA-4A0D-94BD-2DB76757399C}">
      <dgm:prSet/>
      <dgm:spPr/>
      <dgm:t>
        <a:bodyPr/>
        <a:lstStyle/>
        <a:p>
          <a:endParaRPr lang="en-GB"/>
        </a:p>
      </dgm:t>
    </dgm:pt>
    <dgm:pt modelId="{C1D9AF03-1CCE-478E-ADB8-E16453E1CD29}">
      <dgm:prSet phldrT="[Text]"/>
      <dgm:spPr/>
      <dgm:t>
        <a:bodyPr/>
        <a:lstStyle/>
        <a:p>
          <a:r>
            <a:rPr lang="en-GB" dirty="0"/>
            <a:t>Digital systems - Document based</a:t>
          </a:r>
        </a:p>
      </dgm:t>
    </dgm:pt>
    <dgm:pt modelId="{597BC69B-F91C-4128-A13D-049E60A88769}" type="parTrans" cxnId="{8917FA56-AF73-4307-B24D-8F7424469900}">
      <dgm:prSet/>
      <dgm:spPr/>
      <dgm:t>
        <a:bodyPr/>
        <a:lstStyle/>
        <a:p>
          <a:endParaRPr lang="en-GB"/>
        </a:p>
      </dgm:t>
    </dgm:pt>
    <dgm:pt modelId="{58B55479-879C-406B-B7A3-AF2F67F78FAF}" type="sibTrans" cxnId="{8917FA56-AF73-4307-B24D-8F7424469900}">
      <dgm:prSet/>
      <dgm:spPr/>
      <dgm:t>
        <a:bodyPr/>
        <a:lstStyle/>
        <a:p>
          <a:endParaRPr lang="en-GB"/>
        </a:p>
      </dgm:t>
    </dgm:pt>
    <dgm:pt modelId="{0642BD8F-88CD-4C01-B565-0AB9AE220B9A}">
      <dgm:prSet phldrT="[Text]"/>
      <dgm:spPr/>
      <dgm:t>
        <a:bodyPr/>
        <a:lstStyle/>
        <a:p>
          <a:r>
            <a:rPr lang="en-GB" dirty="0"/>
            <a:t>Lack of interoperability</a:t>
          </a:r>
        </a:p>
      </dgm:t>
    </dgm:pt>
    <dgm:pt modelId="{752053B4-4F01-42A7-B971-511C4C8929EC}" type="parTrans" cxnId="{507B1407-9073-40EF-B09F-82C488C91C54}">
      <dgm:prSet/>
      <dgm:spPr/>
      <dgm:t>
        <a:bodyPr/>
        <a:lstStyle/>
        <a:p>
          <a:endParaRPr lang="en-GB"/>
        </a:p>
      </dgm:t>
    </dgm:pt>
    <dgm:pt modelId="{8BD22578-B5F1-4F5B-9014-85F5671C0796}" type="sibTrans" cxnId="{507B1407-9073-40EF-B09F-82C488C91C54}">
      <dgm:prSet/>
      <dgm:spPr/>
      <dgm:t>
        <a:bodyPr/>
        <a:lstStyle/>
        <a:p>
          <a:endParaRPr lang="en-GB"/>
        </a:p>
      </dgm:t>
    </dgm:pt>
    <dgm:pt modelId="{3B25DA0C-6A41-4E5F-BF4E-4F7D82F9255F}">
      <dgm:prSet phldrT="[Text]"/>
      <dgm:spPr/>
      <dgm:t>
        <a:bodyPr/>
        <a:lstStyle/>
        <a:p>
          <a:r>
            <a:rPr lang="en-GB" dirty="0"/>
            <a:t>Duplication</a:t>
          </a:r>
        </a:p>
      </dgm:t>
    </dgm:pt>
    <dgm:pt modelId="{F5A2051C-A099-4BDD-BCB4-2C756043815A}" type="parTrans" cxnId="{2665804A-1D3F-4ED0-AAEA-527C1BF19455}">
      <dgm:prSet/>
      <dgm:spPr/>
      <dgm:t>
        <a:bodyPr/>
        <a:lstStyle/>
        <a:p>
          <a:endParaRPr lang="en-GB"/>
        </a:p>
      </dgm:t>
    </dgm:pt>
    <dgm:pt modelId="{32DF2A24-5A40-4BC4-9108-F371DA1C6C97}" type="sibTrans" cxnId="{2665804A-1D3F-4ED0-AAEA-527C1BF19455}">
      <dgm:prSet/>
      <dgm:spPr/>
      <dgm:t>
        <a:bodyPr/>
        <a:lstStyle/>
        <a:p>
          <a:endParaRPr lang="en-GB"/>
        </a:p>
      </dgm:t>
    </dgm:pt>
    <dgm:pt modelId="{16637057-DF01-46B1-A8AF-033809B56BD9}">
      <dgm:prSet phldrT="[Text]"/>
      <dgm:spPr/>
      <dgm:t>
        <a:bodyPr/>
        <a:lstStyle/>
        <a:p>
          <a:r>
            <a:rPr lang="en-GB" dirty="0"/>
            <a:t>Efficiency </a:t>
          </a:r>
        </a:p>
      </dgm:t>
    </dgm:pt>
    <dgm:pt modelId="{AD041B94-AEDB-40DF-B947-FAF12A58F7CB}" type="parTrans" cxnId="{62BD3909-E702-4214-A20F-8ED26AAA34EF}">
      <dgm:prSet/>
      <dgm:spPr/>
      <dgm:t>
        <a:bodyPr/>
        <a:lstStyle/>
        <a:p>
          <a:endParaRPr lang="en-GB"/>
        </a:p>
      </dgm:t>
    </dgm:pt>
    <dgm:pt modelId="{670F0209-F031-4982-B441-34FA67EC3C12}" type="sibTrans" cxnId="{62BD3909-E702-4214-A20F-8ED26AAA34EF}">
      <dgm:prSet/>
      <dgm:spPr/>
      <dgm:t>
        <a:bodyPr/>
        <a:lstStyle/>
        <a:p>
          <a:endParaRPr lang="en-GB"/>
        </a:p>
      </dgm:t>
    </dgm:pt>
    <dgm:pt modelId="{C058F69B-F614-4796-BC8A-2FB8BD67D8A1}">
      <dgm:prSet phldrT="[Text]"/>
      <dgm:spPr/>
      <dgm:t>
        <a:bodyPr/>
        <a:lstStyle/>
        <a:p>
          <a:r>
            <a:rPr lang="en-GB" dirty="0"/>
            <a:t>Duplication</a:t>
          </a:r>
        </a:p>
      </dgm:t>
    </dgm:pt>
    <dgm:pt modelId="{E7B46D5B-5E59-4DDE-B7B1-6495184A6AA9}" type="parTrans" cxnId="{A7E8C8FF-9A73-4EDC-882D-E34C3485C7AF}">
      <dgm:prSet/>
      <dgm:spPr/>
      <dgm:t>
        <a:bodyPr/>
        <a:lstStyle/>
        <a:p>
          <a:endParaRPr lang="en-GB"/>
        </a:p>
      </dgm:t>
    </dgm:pt>
    <dgm:pt modelId="{0A42F483-9E4B-43AB-BB54-80C160FC1D74}" type="sibTrans" cxnId="{A7E8C8FF-9A73-4EDC-882D-E34C3485C7AF}">
      <dgm:prSet/>
      <dgm:spPr/>
      <dgm:t>
        <a:bodyPr/>
        <a:lstStyle/>
        <a:p>
          <a:endParaRPr lang="en-GB"/>
        </a:p>
      </dgm:t>
    </dgm:pt>
    <dgm:pt modelId="{B0829DEE-601B-452E-99B4-6893494C8066}" type="pres">
      <dgm:prSet presAssocID="{B78046EB-08F6-41DB-9EA4-9D7932789E0A}" presName="Name0" presStyleCnt="0">
        <dgm:presLayoutVars>
          <dgm:dir/>
          <dgm:animLvl val="lvl"/>
          <dgm:resizeHandles val="exact"/>
        </dgm:presLayoutVars>
      </dgm:prSet>
      <dgm:spPr/>
    </dgm:pt>
    <dgm:pt modelId="{13F3A5B7-0C8C-4BF2-BCEC-6BD5AA1969FE}" type="pres">
      <dgm:prSet presAssocID="{963B7EF6-5714-4697-A839-CA384DCA14A3}" presName="composite" presStyleCnt="0"/>
      <dgm:spPr/>
    </dgm:pt>
    <dgm:pt modelId="{741AEC3B-75E5-4843-9DD2-8CF1D6637153}" type="pres">
      <dgm:prSet presAssocID="{963B7EF6-5714-4697-A839-CA384DCA14A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A52BB461-6862-47CD-95D3-93EAA07E71A3}" type="pres">
      <dgm:prSet presAssocID="{963B7EF6-5714-4697-A839-CA384DCA14A3}" presName="desTx" presStyleLbl="alignAccFollowNode1" presStyleIdx="0" presStyleCnt="2" custLinFactNeighborX="-57121" custLinFactNeighborY="-656">
        <dgm:presLayoutVars>
          <dgm:bulletEnabled val="1"/>
        </dgm:presLayoutVars>
      </dgm:prSet>
      <dgm:spPr/>
    </dgm:pt>
    <dgm:pt modelId="{8885FB15-8C32-4A2A-9655-EB4F7197D30D}" type="pres">
      <dgm:prSet presAssocID="{2ECBCF7C-0CAB-4AC5-B119-0E3641859BCD}" presName="space" presStyleCnt="0"/>
      <dgm:spPr/>
    </dgm:pt>
    <dgm:pt modelId="{8EC80502-109E-401E-8EA1-1ACEEB4BE759}" type="pres">
      <dgm:prSet presAssocID="{C1D9AF03-1CCE-478E-ADB8-E16453E1CD29}" presName="composite" presStyleCnt="0"/>
      <dgm:spPr/>
    </dgm:pt>
    <dgm:pt modelId="{04E40669-231E-4B86-B590-94E375DFA943}" type="pres">
      <dgm:prSet presAssocID="{C1D9AF03-1CCE-478E-ADB8-E16453E1CD2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11D0C79E-0FA1-480F-93C1-43545400DC7F}" type="pres">
      <dgm:prSet presAssocID="{C1D9AF03-1CCE-478E-ADB8-E16453E1CD29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507B1407-9073-40EF-B09F-82C488C91C54}" srcId="{C1D9AF03-1CCE-478E-ADB8-E16453E1CD29}" destId="{0642BD8F-88CD-4C01-B565-0AB9AE220B9A}" srcOrd="0" destOrd="0" parTransId="{752053B4-4F01-42A7-B971-511C4C8929EC}" sibTransId="{8BD22578-B5F1-4F5B-9014-85F5671C0796}"/>
    <dgm:cxn modelId="{62BD3909-E702-4214-A20F-8ED26AAA34EF}" srcId="{963B7EF6-5714-4697-A839-CA384DCA14A3}" destId="{16637057-DF01-46B1-A8AF-033809B56BD9}" srcOrd="2" destOrd="0" parTransId="{AD041B94-AEDB-40DF-B947-FAF12A58F7CB}" sibTransId="{670F0209-F031-4982-B441-34FA67EC3C12}"/>
    <dgm:cxn modelId="{5D2DEB17-ECDA-4A0D-94BD-2DB76757399C}" srcId="{963B7EF6-5714-4697-A839-CA384DCA14A3}" destId="{B500739A-4DEC-4AAF-9680-EE6C01363EDC}" srcOrd="0" destOrd="0" parTransId="{6B9679EC-E613-4C98-A544-692261B436A2}" sibTransId="{A2B483AA-DE78-4CDF-B517-EBC5DB212CB9}"/>
    <dgm:cxn modelId="{7682E332-519B-422F-8085-9695FDBE1087}" type="presOf" srcId="{B500739A-4DEC-4AAF-9680-EE6C01363EDC}" destId="{A52BB461-6862-47CD-95D3-93EAA07E71A3}" srcOrd="0" destOrd="0" presId="urn:microsoft.com/office/officeart/2005/8/layout/hList1"/>
    <dgm:cxn modelId="{6BA57F66-74F2-4075-A549-8246735E51EB}" type="presOf" srcId="{C1D9AF03-1CCE-478E-ADB8-E16453E1CD29}" destId="{04E40669-231E-4B86-B590-94E375DFA943}" srcOrd="0" destOrd="0" presId="urn:microsoft.com/office/officeart/2005/8/layout/hList1"/>
    <dgm:cxn modelId="{68C5A747-04A5-428C-B08A-2C3CDDF75D1D}" type="presOf" srcId="{3B25DA0C-6A41-4E5F-BF4E-4F7D82F9255F}" destId="{A52BB461-6862-47CD-95D3-93EAA07E71A3}" srcOrd="0" destOrd="1" presId="urn:microsoft.com/office/officeart/2005/8/layout/hList1"/>
    <dgm:cxn modelId="{2665804A-1D3F-4ED0-AAEA-527C1BF19455}" srcId="{963B7EF6-5714-4697-A839-CA384DCA14A3}" destId="{3B25DA0C-6A41-4E5F-BF4E-4F7D82F9255F}" srcOrd="1" destOrd="0" parTransId="{F5A2051C-A099-4BDD-BCB4-2C756043815A}" sibTransId="{32DF2A24-5A40-4BC4-9108-F371DA1C6C97}"/>
    <dgm:cxn modelId="{321C3851-AB35-4004-A197-F9CAA6097E02}" type="presOf" srcId="{C058F69B-F614-4796-BC8A-2FB8BD67D8A1}" destId="{11D0C79E-0FA1-480F-93C1-43545400DC7F}" srcOrd="0" destOrd="1" presId="urn:microsoft.com/office/officeart/2005/8/layout/hList1"/>
    <dgm:cxn modelId="{8917FA56-AF73-4307-B24D-8F7424469900}" srcId="{B78046EB-08F6-41DB-9EA4-9D7932789E0A}" destId="{C1D9AF03-1CCE-478E-ADB8-E16453E1CD29}" srcOrd="1" destOrd="0" parTransId="{597BC69B-F91C-4128-A13D-049E60A88769}" sibTransId="{58B55479-879C-406B-B7A3-AF2F67F78FAF}"/>
    <dgm:cxn modelId="{87022E92-7E79-4CB0-9A4B-8ED2D444387F}" type="presOf" srcId="{16637057-DF01-46B1-A8AF-033809B56BD9}" destId="{A52BB461-6862-47CD-95D3-93EAA07E71A3}" srcOrd="0" destOrd="2" presId="urn:microsoft.com/office/officeart/2005/8/layout/hList1"/>
    <dgm:cxn modelId="{5235839A-834C-4317-8CA4-ED4A3817CED3}" type="presOf" srcId="{B78046EB-08F6-41DB-9EA4-9D7932789E0A}" destId="{B0829DEE-601B-452E-99B4-6893494C8066}" srcOrd="0" destOrd="0" presId="urn:microsoft.com/office/officeart/2005/8/layout/hList1"/>
    <dgm:cxn modelId="{8A2A74C4-7382-4AA9-BDD4-70AB4427E27C}" type="presOf" srcId="{0642BD8F-88CD-4C01-B565-0AB9AE220B9A}" destId="{11D0C79E-0FA1-480F-93C1-43545400DC7F}" srcOrd="0" destOrd="0" presId="urn:microsoft.com/office/officeart/2005/8/layout/hList1"/>
    <dgm:cxn modelId="{E89BFBDB-9B85-4D96-BFEE-B37B8066426B}" type="presOf" srcId="{963B7EF6-5714-4697-A839-CA384DCA14A3}" destId="{741AEC3B-75E5-4843-9DD2-8CF1D6637153}" srcOrd="0" destOrd="0" presId="urn:microsoft.com/office/officeart/2005/8/layout/hList1"/>
    <dgm:cxn modelId="{0E7F77FA-5F4F-41D6-91CE-B8A115537EAE}" srcId="{B78046EB-08F6-41DB-9EA4-9D7932789E0A}" destId="{963B7EF6-5714-4697-A839-CA384DCA14A3}" srcOrd="0" destOrd="0" parTransId="{5EB91588-FF40-4985-9AAC-AD7A10576628}" sibTransId="{2ECBCF7C-0CAB-4AC5-B119-0E3641859BCD}"/>
    <dgm:cxn modelId="{A7E8C8FF-9A73-4EDC-882D-E34C3485C7AF}" srcId="{C1D9AF03-1CCE-478E-ADB8-E16453E1CD29}" destId="{C058F69B-F614-4796-BC8A-2FB8BD67D8A1}" srcOrd="1" destOrd="0" parTransId="{E7B46D5B-5E59-4DDE-B7B1-6495184A6AA9}" sibTransId="{0A42F483-9E4B-43AB-BB54-80C160FC1D74}"/>
    <dgm:cxn modelId="{A877377E-C987-4D1F-B031-B05740AB1D4F}" type="presParOf" srcId="{B0829DEE-601B-452E-99B4-6893494C8066}" destId="{13F3A5B7-0C8C-4BF2-BCEC-6BD5AA1969FE}" srcOrd="0" destOrd="0" presId="urn:microsoft.com/office/officeart/2005/8/layout/hList1"/>
    <dgm:cxn modelId="{B0B023B2-422E-422C-A43D-36EF21124613}" type="presParOf" srcId="{13F3A5B7-0C8C-4BF2-BCEC-6BD5AA1969FE}" destId="{741AEC3B-75E5-4843-9DD2-8CF1D6637153}" srcOrd="0" destOrd="0" presId="urn:microsoft.com/office/officeart/2005/8/layout/hList1"/>
    <dgm:cxn modelId="{C87A3774-6CC2-43F8-86BE-6EDA7BDFD18D}" type="presParOf" srcId="{13F3A5B7-0C8C-4BF2-BCEC-6BD5AA1969FE}" destId="{A52BB461-6862-47CD-95D3-93EAA07E71A3}" srcOrd="1" destOrd="0" presId="urn:microsoft.com/office/officeart/2005/8/layout/hList1"/>
    <dgm:cxn modelId="{5A1BD38B-6221-4F53-923B-7C5F0DB59A7D}" type="presParOf" srcId="{B0829DEE-601B-452E-99B4-6893494C8066}" destId="{8885FB15-8C32-4A2A-9655-EB4F7197D30D}" srcOrd="1" destOrd="0" presId="urn:microsoft.com/office/officeart/2005/8/layout/hList1"/>
    <dgm:cxn modelId="{85826DB2-CC23-4B6C-9A26-41E24A9E8D74}" type="presParOf" srcId="{B0829DEE-601B-452E-99B4-6893494C8066}" destId="{8EC80502-109E-401E-8EA1-1ACEEB4BE759}" srcOrd="2" destOrd="0" presId="urn:microsoft.com/office/officeart/2005/8/layout/hList1"/>
    <dgm:cxn modelId="{1D0D3E52-BFC2-423E-A40D-45F11098BF67}" type="presParOf" srcId="{8EC80502-109E-401E-8EA1-1ACEEB4BE759}" destId="{04E40669-231E-4B86-B590-94E375DFA943}" srcOrd="0" destOrd="0" presId="urn:microsoft.com/office/officeart/2005/8/layout/hList1"/>
    <dgm:cxn modelId="{32C06107-1067-44A0-A658-00E5BF30830F}" type="presParOf" srcId="{8EC80502-109E-401E-8EA1-1ACEEB4BE759}" destId="{11D0C79E-0FA1-480F-93C1-43545400DC7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8046EB-08F6-41DB-9EA4-9D7932789E0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63B7EF6-5714-4697-A839-CA384DCA14A3}">
      <dgm:prSet phldrT="[Text]"/>
      <dgm:spPr/>
      <dgm:t>
        <a:bodyPr/>
        <a:lstStyle/>
        <a:p>
          <a:r>
            <a:rPr lang="en-GB" dirty="0"/>
            <a:t>Patient seen by GP</a:t>
          </a:r>
        </a:p>
      </dgm:t>
    </dgm:pt>
    <dgm:pt modelId="{5EB91588-FF40-4985-9AAC-AD7A10576628}" type="parTrans" cxnId="{0E7F77FA-5F4F-41D6-91CE-B8A115537EAE}">
      <dgm:prSet/>
      <dgm:spPr/>
      <dgm:t>
        <a:bodyPr/>
        <a:lstStyle/>
        <a:p>
          <a:endParaRPr lang="en-GB"/>
        </a:p>
      </dgm:t>
    </dgm:pt>
    <dgm:pt modelId="{2ECBCF7C-0CAB-4AC5-B119-0E3641859BCD}" type="sibTrans" cxnId="{0E7F77FA-5F4F-41D6-91CE-B8A115537EAE}">
      <dgm:prSet/>
      <dgm:spPr/>
      <dgm:t>
        <a:bodyPr/>
        <a:lstStyle/>
        <a:p>
          <a:endParaRPr lang="en-GB"/>
        </a:p>
      </dgm:t>
    </dgm:pt>
    <dgm:pt modelId="{B500739A-4DEC-4AAF-9680-EE6C01363EDC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Electronic referral by GP</a:t>
          </a:r>
        </a:p>
      </dgm:t>
    </dgm:pt>
    <dgm:pt modelId="{6B9679EC-E613-4C98-A544-692261B436A2}" type="parTrans" cxnId="{5D2DEB17-ECDA-4A0D-94BD-2DB76757399C}">
      <dgm:prSet/>
      <dgm:spPr/>
      <dgm:t>
        <a:bodyPr/>
        <a:lstStyle/>
        <a:p>
          <a:endParaRPr lang="en-GB"/>
        </a:p>
      </dgm:t>
    </dgm:pt>
    <dgm:pt modelId="{A2B483AA-DE78-4CDF-B517-EBC5DB212CB9}" type="sibTrans" cxnId="{5D2DEB17-ECDA-4A0D-94BD-2DB76757399C}">
      <dgm:prSet/>
      <dgm:spPr/>
      <dgm:t>
        <a:bodyPr/>
        <a:lstStyle/>
        <a:p>
          <a:endParaRPr lang="en-GB"/>
        </a:p>
      </dgm:t>
    </dgm:pt>
    <dgm:pt modelId="{B1B84F39-7228-411E-8A33-9A809B885666}">
      <dgm:prSet phldrT="[Text]"/>
      <dgm:spPr/>
      <dgm:t>
        <a:bodyPr/>
        <a:lstStyle/>
        <a:p>
          <a:r>
            <a:rPr lang="en-GB" dirty="0"/>
            <a:t>Planned surgery</a:t>
          </a:r>
        </a:p>
      </dgm:t>
    </dgm:pt>
    <dgm:pt modelId="{ECA4C07C-7F95-47BB-87B5-F31A969E13A7}" type="parTrans" cxnId="{12DA7352-F99D-43C7-B331-CD8774162944}">
      <dgm:prSet/>
      <dgm:spPr/>
      <dgm:t>
        <a:bodyPr/>
        <a:lstStyle/>
        <a:p>
          <a:endParaRPr lang="en-GB"/>
        </a:p>
      </dgm:t>
    </dgm:pt>
    <dgm:pt modelId="{BD570DB6-F843-4FE3-B297-C558A027487B}" type="sibTrans" cxnId="{12DA7352-F99D-43C7-B331-CD8774162944}">
      <dgm:prSet/>
      <dgm:spPr/>
      <dgm:t>
        <a:bodyPr/>
        <a:lstStyle/>
        <a:p>
          <a:endParaRPr lang="en-GB"/>
        </a:p>
      </dgm:t>
    </dgm:pt>
    <dgm:pt modelId="{7031DE02-AEF9-44ED-A168-78EBA46CA3CE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Pre-assessment using a digital platform</a:t>
          </a:r>
        </a:p>
      </dgm:t>
    </dgm:pt>
    <dgm:pt modelId="{655AB572-F6C7-4AC9-8E58-BBCFD5F2D5A0}" type="parTrans" cxnId="{99F4E9C2-08DF-4185-8A7C-3D79C343BB9D}">
      <dgm:prSet/>
      <dgm:spPr/>
      <dgm:t>
        <a:bodyPr/>
        <a:lstStyle/>
        <a:p>
          <a:endParaRPr lang="en-GB"/>
        </a:p>
      </dgm:t>
    </dgm:pt>
    <dgm:pt modelId="{07A31E9E-4013-46E3-B781-F911D9E03DB0}" type="sibTrans" cxnId="{99F4E9C2-08DF-4185-8A7C-3D79C343BB9D}">
      <dgm:prSet/>
      <dgm:spPr/>
      <dgm:t>
        <a:bodyPr/>
        <a:lstStyle/>
        <a:p>
          <a:endParaRPr lang="en-GB"/>
        </a:p>
      </dgm:t>
    </dgm:pt>
    <dgm:pt modelId="{17E6BB11-EE31-4F11-9345-D285B5A2D8B3}">
      <dgm:prSet phldrT="[Text]"/>
      <dgm:spPr/>
      <dgm:t>
        <a:bodyPr/>
        <a:lstStyle/>
        <a:p>
          <a:r>
            <a:rPr lang="en-GB" dirty="0"/>
            <a:t>In-patient care</a:t>
          </a:r>
        </a:p>
      </dgm:t>
    </dgm:pt>
    <dgm:pt modelId="{EFCE8B71-8C2F-44FB-8D40-1F7CE6E89E92}" type="parTrans" cxnId="{1B508B8E-39FF-429F-A19B-730B29490E87}">
      <dgm:prSet/>
      <dgm:spPr/>
      <dgm:t>
        <a:bodyPr/>
        <a:lstStyle/>
        <a:p>
          <a:endParaRPr lang="en-GB"/>
        </a:p>
      </dgm:t>
    </dgm:pt>
    <dgm:pt modelId="{D6FCB982-9422-48B8-BD7A-33FC2935F138}" type="sibTrans" cxnId="{1B508B8E-39FF-429F-A19B-730B29490E87}">
      <dgm:prSet/>
      <dgm:spPr/>
      <dgm:t>
        <a:bodyPr/>
        <a:lstStyle/>
        <a:p>
          <a:endParaRPr lang="en-GB"/>
        </a:p>
      </dgm:t>
    </dgm:pt>
    <dgm:pt modelId="{2B874B09-0C1A-4326-A8A9-97A155EF4AD0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Electronic discharge</a:t>
          </a:r>
        </a:p>
      </dgm:t>
    </dgm:pt>
    <dgm:pt modelId="{95C3BCA3-C4D3-4788-9177-CB9369DC6E6C}" type="parTrans" cxnId="{EAC19FC5-6752-4878-B61E-0EBFFB426F07}">
      <dgm:prSet/>
      <dgm:spPr/>
      <dgm:t>
        <a:bodyPr/>
        <a:lstStyle/>
        <a:p>
          <a:endParaRPr lang="en-GB"/>
        </a:p>
      </dgm:t>
    </dgm:pt>
    <dgm:pt modelId="{548C917C-24D4-4C8D-94A7-C87FF14EDB37}" type="sibTrans" cxnId="{EAC19FC5-6752-4878-B61E-0EBFFB426F07}">
      <dgm:prSet/>
      <dgm:spPr/>
      <dgm:t>
        <a:bodyPr/>
        <a:lstStyle/>
        <a:p>
          <a:endParaRPr lang="en-GB"/>
        </a:p>
      </dgm:t>
    </dgm:pt>
    <dgm:pt modelId="{EEBC1684-9098-425A-9FE3-C00EF8E0EE38}">
      <dgm:prSet phldrT="[Text]"/>
      <dgm:spPr/>
      <dgm:t>
        <a:bodyPr/>
        <a:lstStyle/>
        <a:p>
          <a:r>
            <a:rPr lang="en-GB" dirty="0"/>
            <a:t>Patient portal</a:t>
          </a:r>
        </a:p>
      </dgm:t>
    </dgm:pt>
    <dgm:pt modelId="{FDC203F6-E4D2-4DB7-BAC8-6CED3686B9F8}" type="parTrans" cxnId="{B471FB84-9B8A-4CF4-94BD-9842DE4BC11C}">
      <dgm:prSet/>
      <dgm:spPr/>
      <dgm:t>
        <a:bodyPr/>
        <a:lstStyle/>
        <a:p>
          <a:endParaRPr lang="en-GB"/>
        </a:p>
      </dgm:t>
    </dgm:pt>
    <dgm:pt modelId="{A51678E9-7ADB-48FD-AEAF-58F4AE05ABC9}" type="sibTrans" cxnId="{B471FB84-9B8A-4CF4-94BD-9842DE4BC11C}">
      <dgm:prSet/>
      <dgm:spPr/>
      <dgm:t>
        <a:bodyPr/>
        <a:lstStyle/>
        <a:p>
          <a:endParaRPr lang="en-GB"/>
        </a:p>
      </dgm:t>
    </dgm:pt>
    <dgm:pt modelId="{1F6FE37B-F14E-446E-913D-40DC7F60ABCA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Paper medical notes</a:t>
          </a:r>
        </a:p>
      </dgm:t>
    </dgm:pt>
    <dgm:pt modelId="{39D00B2D-966A-4BBE-8BA0-531296443D84}" type="parTrans" cxnId="{EE499887-F747-4736-B2B3-7A9D3839326C}">
      <dgm:prSet/>
      <dgm:spPr/>
      <dgm:t>
        <a:bodyPr/>
        <a:lstStyle/>
        <a:p>
          <a:endParaRPr lang="en-GB"/>
        </a:p>
      </dgm:t>
    </dgm:pt>
    <dgm:pt modelId="{27DBE00E-1751-4165-95F4-0732AD862487}" type="sibTrans" cxnId="{EE499887-F747-4736-B2B3-7A9D3839326C}">
      <dgm:prSet/>
      <dgm:spPr/>
      <dgm:t>
        <a:bodyPr/>
        <a:lstStyle/>
        <a:p>
          <a:endParaRPr lang="en-GB"/>
        </a:p>
      </dgm:t>
    </dgm:pt>
    <dgm:pt modelId="{C1D9AF03-1CCE-478E-ADB8-E16453E1CD29}">
      <dgm:prSet phldrT="[Text]"/>
      <dgm:spPr/>
      <dgm:t>
        <a:bodyPr/>
        <a:lstStyle/>
        <a:p>
          <a:r>
            <a:rPr lang="en-GB" dirty="0"/>
            <a:t>Outpatients</a:t>
          </a:r>
        </a:p>
      </dgm:t>
    </dgm:pt>
    <dgm:pt modelId="{597BC69B-F91C-4128-A13D-049E60A88769}" type="parTrans" cxnId="{8917FA56-AF73-4307-B24D-8F7424469900}">
      <dgm:prSet/>
      <dgm:spPr/>
      <dgm:t>
        <a:bodyPr/>
        <a:lstStyle/>
        <a:p>
          <a:endParaRPr lang="en-GB"/>
        </a:p>
      </dgm:t>
    </dgm:pt>
    <dgm:pt modelId="{58B55479-879C-406B-B7A3-AF2F67F78FAF}" type="sibTrans" cxnId="{8917FA56-AF73-4307-B24D-8F7424469900}">
      <dgm:prSet/>
      <dgm:spPr/>
      <dgm:t>
        <a:bodyPr/>
        <a:lstStyle/>
        <a:p>
          <a:endParaRPr lang="en-GB"/>
        </a:p>
      </dgm:t>
    </dgm:pt>
    <dgm:pt modelId="{DFD07EAB-50E2-4A72-91F0-8266EFB61307}">
      <dgm:prSet phldrT="[Text]"/>
      <dgm:spPr/>
      <dgm:t>
        <a:bodyPr/>
        <a:lstStyle/>
        <a:p>
          <a:r>
            <a:rPr lang="en-GB" dirty="0"/>
            <a:t>Appointment letter</a:t>
          </a:r>
        </a:p>
      </dgm:t>
    </dgm:pt>
    <dgm:pt modelId="{1FAC5435-4B76-4C4B-84BF-07F58D35DE05}" type="parTrans" cxnId="{DCFD129C-E285-431F-93E2-E47CBD8CFC92}">
      <dgm:prSet/>
      <dgm:spPr/>
      <dgm:t>
        <a:bodyPr/>
        <a:lstStyle/>
        <a:p>
          <a:endParaRPr lang="en-GB"/>
        </a:p>
      </dgm:t>
    </dgm:pt>
    <dgm:pt modelId="{B4369026-D913-470B-825A-545BD87BDC26}" type="sibTrans" cxnId="{DCFD129C-E285-431F-93E2-E47CBD8CFC92}">
      <dgm:prSet/>
      <dgm:spPr/>
      <dgm:t>
        <a:bodyPr/>
        <a:lstStyle/>
        <a:p>
          <a:endParaRPr lang="en-GB"/>
        </a:p>
      </dgm:t>
    </dgm:pt>
    <dgm:pt modelId="{B6030A89-5A6B-4122-9F75-6200B8E1B3C6}">
      <dgm:prSet phldrT="[Text]"/>
      <dgm:spPr/>
      <dgm:t>
        <a:bodyPr/>
        <a:lstStyle/>
        <a:p>
          <a:r>
            <a:rPr lang="en-GB" dirty="0"/>
            <a:t>Reminder text</a:t>
          </a:r>
        </a:p>
      </dgm:t>
    </dgm:pt>
    <dgm:pt modelId="{761308FF-0B6F-4E0A-93A0-25E351605C29}" type="parTrans" cxnId="{BB974B46-6890-4892-A456-7AFC1A0BF4B0}">
      <dgm:prSet/>
      <dgm:spPr/>
      <dgm:t>
        <a:bodyPr/>
        <a:lstStyle/>
        <a:p>
          <a:endParaRPr lang="en-GB"/>
        </a:p>
      </dgm:t>
    </dgm:pt>
    <dgm:pt modelId="{A3922089-8D94-45EA-B1D0-5FC44E422120}" type="sibTrans" cxnId="{BB974B46-6890-4892-A456-7AFC1A0BF4B0}">
      <dgm:prSet/>
      <dgm:spPr/>
      <dgm:t>
        <a:bodyPr/>
        <a:lstStyle/>
        <a:p>
          <a:endParaRPr lang="en-GB"/>
        </a:p>
      </dgm:t>
    </dgm:pt>
    <dgm:pt modelId="{0642BD8F-88CD-4C01-B565-0AB9AE220B9A}">
      <dgm:prSet phldrT="[Text]"/>
      <dgm:spPr/>
      <dgm:t>
        <a:bodyPr/>
        <a:lstStyle/>
        <a:p>
          <a:r>
            <a:rPr lang="en-GB" dirty="0"/>
            <a:t>Paper-lite</a:t>
          </a:r>
        </a:p>
      </dgm:t>
    </dgm:pt>
    <dgm:pt modelId="{752053B4-4F01-42A7-B971-511C4C8929EC}" type="parTrans" cxnId="{507B1407-9073-40EF-B09F-82C488C91C54}">
      <dgm:prSet/>
      <dgm:spPr/>
      <dgm:t>
        <a:bodyPr/>
        <a:lstStyle/>
        <a:p>
          <a:endParaRPr lang="en-GB"/>
        </a:p>
      </dgm:t>
    </dgm:pt>
    <dgm:pt modelId="{8BD22578-B5F1-4F5B-9014-85F5671C0796}" type="sibTrans" cxnId="{507B1407-9073-40EF-B09F-82C488C91C54}">
      <dgm:prSet/>
      <dgm:spPr/>
      <dgm:t>
        <a:bodyPr/>
        <a:lstStyle/>
        <a:p>
          <a:endParaRPr lang="en-GB"/>
        </a:p>
      </dgm:t>
    </dgm:pt>
    <dgm:pt modelId="{2747EBC3-2F58-4A51-9442-A20CED7E9C4E}">
      <dgm:prSet phldrT="[Text]"/>
      <dgm:spPr/>
      <dgm:t>
        <a:bodyPr/>
        <a:lstStyle/>
        <a:p>
          <a:r>
            <a:rPr lang="en-GB" dirty="0"/>
            <a:t>Blood tests</a:t>
          </a:r>
        </a:p>
      </dgm:t>
    </dgm:pt>
    <dgm:pt modelId="{B3F8A77D-3976-485A-9436-0D5AA9EA4D5C}" type="parTrans" cxnId="{5AF1963E-5A80-4873-BC16-CDACBC3D54A4}">
      <dgm:prSet/>
      <dgm:spPr/>
      <dgm:t>
        <a:bodyPr/>
        <a:lstStyle/>
        <a:p>
          <a:endParaRPr lang="en-GB"/>
        </a:p>
      </dgm:t>
    </dgm:pt>
    <dgm:pt modelId="{BEBE9892-E5BE-431E-81FA-DD504FB826CB}" type="sibTrans" cxnId="{5AF1963E-5A80-4873-BC16-CDACBC3D54A4}">
      <dgm:prSet/>
      <dgm:spPr/>
      <dgm:t>
        <a:bodyPr/>
        <a:lstStyle/>
        <a:p>
          <a:endParaRPr lang="en-GB"/>
        </a:p>
      </dgm:t>
    </dgm:pt>
    <dgm:pt modelId="{ED984313-FAD3-4ABD-B25E-4317F5AFAD93}">
      <dgm:prSet phldrT="[Text]"/>
      <dgm:spPr/>
      <dgm:t>
        <a:bodyPr/>
        <a:lstStyle/>
        <a:p>
          <a:r>
            <a:rPr lang="en-GB" dirty="0"/>
            <a:t>Plan for surgery</a:t>
          </a:r>
        </a:p>
      </dgm:t>
    </dgm:pt>
    <dgm:pt modelId="{509D58B0-2B13-4471-AA71-8FF921780AF1}" type="parTrans" cxnId="{ADC59917-A17D-4C79-8E6B-3BB4D2EE5A11}">
      <dgm:prSet/>
      <dgm:spPr/>
      <dgm:t>
        <a:bodyPr/>
        <a:lstStyle/>
        <a:p>
          <a:endParaRPr lang="en-GB"/>
        </a:p>
      </dgm:t>
    </dgm:pt>
    <dgm:pt modelId="{EBBD621D-AB9C-40D2-87C8-1881B8EA74B0}" type="sibTrans" cxnId="{ADC59917-A17D-4C79-8E6B-3BB4D2EE5A11}">
      <dgm:prSet/>
      <dgm:spPr/>
      <dgm:t>
        <a:bodyPr/>
        <a:lstStyle/>
        <a:p>
          <a:endParaRPr lang="en-GB"/>
        </a:p>
      </dgm:t>
    </dgm:pt>
    <dgm:pt modelId="{3C5B7B2C-929B-4BBB-B689-2D7EF4DCE91D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Clinic letter</a:t>
          </a:r>
        </a:p>
      </dgm:t>
    </dgm:pt>
    <dgm:pt modelId="{18692720-C805-4818-B6E5-559898CD73AA}" type="parTrans" cxnId="{9B5268F8-D205-4612-9B0F-706F5C081EFA}">
      <dgm:prSet/>
      <dgm:spPr/>
      <dgm:t>
        <a:bodyPr/>
        <a:lstStyle/>
        <a:p>
          <a:endParaRPr lang="en-GB"/>
        </a:p>
      </dgm:t>
    </dgm:pt>
    <dgm:pt modelId="{85C1AC28-04B4-4257-91CF-1652C753E83D}" type="sibTrans" cxnId="{9B5268F8-D205-4612-9B0F-706F5C081EFA}">
      <dgm:prSet/>
      <dgm:spPr/>
      <dgm:t>
        <a:bodyPr/>
        <a:lstStyle/>
        <a:p>
          <a:endParaRPr lang="en-GB"/>
        </a:p>
      </dgm:t>
    </dgm:pt>
    <dgm:pt modelId="{C42ECF5A-4587-4CF5-80F6-85DCBC6423E8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Electronic prescription</a:t>
          </a:r>
        </a:p>
      </dgm:t>
    </dgm:pt>
    <dgm:pt modelId="{89D537C0-8E70-42AF-A5D9-714400F36C32}" type="parTrans" cxnId="{76EB72A8-DDEC-4AD7-A32C-F5FAEBDE60C7}">
      <dgm:prSet/>
      <dgm:spPr/>
      <dgm:t>
        <a:bodyPr/>
        <a:lstStyle/>
        <a:p>
          <a:endParaRPr lang="en-GB"/>
        </a:p>
      </dgm:t>
    </dgm:pt>
    <dgm:pt modelId="{D897DC02-3725-4708-BC39-DE504B4A0C7E}" type="sibTrans" cxnId="{76EB72A8-DDEC-4AD7-A32C-F5FAEBDE60C7}">
      <dgm:prSet/>
      <dgm:spPr/>
      <dgm:t>
        <a:bodyPr/>
        <a:lstStyle/>
        <a:p>
          <a:endParaRPr lang="en-GB"/>
        </a:p>
      </dgm:t>
    </dgm:pt>
    <dgm:pt modelId="{CF54460A-E586-42CD-BBED-4E95CA43F888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Nursing care record</a:t>
          </a:r>
        </a:p>
      </dgm:t>
    </dgm:pt>
    <dgm:pt modelId="{EF2E9E82-62F5-4C71-83A2-551466A36F93}" type="parTrans" cxnId="{F0F835E4-68DB-40F3-BF25-F8B0FCAF96C2}">
      <dgm:prSet/>
      <dgm:spPr/>
      <dgm:t>
        <a:bodyPr/>
        <a:lstStyle/>
        <a:p>
          <a:endParaRPr lang="en-GB"/>
        </a:p>
      </dgm:t>
    </dgm:pt>
    <dgm:pt modelId="{9421B69C-25D2-441A-936C-FC921D5294C9}" type="sibTrans" cxnId="{F0F835E4-68DB-40F3-BF25-F8B0FCAF96C2}">
      <dgm:prSet/>
      <dgm:spPr/>
      <dgm:t>
        <a:bodyPr/>
        <a:lstStyle/>
        <a:p>
          <a:endParaRPr lang="en-GB"/>
        </a:p>
      </dgm:t>
    </dgm:pt>
    <dgm:pt modelId="{3D78E0BB-893E-4031-90A8-EFC9510D3D1F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Signal</a:t>
          </a:r>
        </a:p>
      </dgm:t>
    </dgm:pt>
    <dgm:pt modelId="{CD48DD50-D915-4E3B-B561-33E56A42F7C4}" type="parTrans" cxnId="{76537972-FA8D-4D0C-BCE8-E7FA626CA7CD}">
      <dgm:prSet/>
      <dgm:spPr/>
      <dgm:t>
        <a:bodyPr/>
        <a:lstStyle/>
        <a:p>
          <a:endParaRPr lang="en-GB"/>
        </a:p>
      </dgm:t>
    </dgm:pt>
    <dgm:pt modelId="{5CE04BA4-C435-4B9E-B698-500A6BCB31C4}" type="sibTrans" cxnId="{76537972-FA8D-4D0C-BCE8-E7FA626CA7CD}">
      <dgm:prSet/>
      <dgm:spPr/>
      <dgm:t>
        <a:bodyPr/>
        <a:lstStyle/>
        <a:p>
          <a:endParaRPr lang="en-GB"/>
        </a:p>
      </dgm:t>
    </dgm:pt>
    <dgm:pt modelId="{68A5B6F7-D109-46EA-A1EF-3CECCD94F20B}">
      <dgm:prSet phldrT="[Text]"/>
      <dgm:spPr/>
      <dgm:t>
        <a:bodyPr/>
        <a:lstStyle/>
        <a:p>
          <a:r>
            <a:rPr lang="en-GB" dirty="0"/>
            <a:t>Waiting list</a:t>
          </a:r>
        </a:p>
      </dgm:t>
    </dgm:pt>
    <dgm:pt modelId="{06882270-BC96-4E72-99A8-1C1A1A69DF2E}" type="parTrans" cxnId="{76453E8B-7817-4CB2-B404-F4683E27C1D9}">
      <dgm:prSet/>
      <dgm:spPr/>
      <dgm:t>
        <a:bodyPr/>
        <a:lstStyle/>
        <a:p>
          <a:endParaRPr lang="en-GB"/>
        </a:p>
      </dgm:t>
    </dgm:pt>
    <dgm:pt modelId="{15F2CA0F-C6F2-4DE6-8692-A890C413DDF8}" type="sibTrans" cxnId="{76453E8B-7817-4CB2-B404-F4683E27C1D9}">
      <dgm:prSet/>
      <dgm:spPr/>
      <dgm:t>
        <a:bodyPr/>
        <a:lstStyle/>
        <a:p>
          <a:endParaRPr lang="en-GB"/>
        </a:p>
      </dgm:t>
    </dgm:pt>
    <dgm:pt modelId="{CA5C32D4-148C-4E50-93F4-C0E155C6D312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Electronic operation-note</a:t>
          </a:r>
        </a:p>
      </dgm:t>
    </dgm:pt>
    <dgm:pt modelId="{2EB19A5E-D9BB-4CC0-800B-51A3FF56381C}" type="parTrans" cxnId="{3EB7DA59-32F9-4C06-A461-E489E3BAE628}">
      <dgm:prSet/>
      <dgm:spPr/>
      <dgm:t>
        <a:bodyPr/>
        <a:lstStyle/>
        <a:p>
          <a:endParaRPr lang="en-GB"/>
        </a:p>
      </dgm:t>
    </dgm:pt>
    <dgm:pt modelId="{959F65CA-5D0C-4DBC-AD84-8DBA6CB19693}" type="sibTrans" cxnId="{3EB7DA59-32F9-4C06-A461-E489E3BAE628}">
      <dgm:prSet/>
      <dgm:spPr/>
      <dgm:t>
        <a:bodyPr/>
        <a:lstStyle/>
        <a:p>
          <a:endParaRPr lang="en-GB"/>
        </a:p>
      </dgm:t>
    </dgm:pt>
    <dgm:pt modelId="{B0829DEE-601B-452E-99B4-6893494C8066}" type="pres">
      <dgm:prSet presAssocID="{B78046EB-08F6-41DB-9EA4-9D7932789E0A}" presName="Name0" presStyleCnt="0">
        <dgm:presLayoutVars>
          <dgm:dir/>
          <dgm:animLvl val="lvl"/>
          <dgm:resizeHandles val="exact"/>
        </dgm:presLayoutVars>
      </dgm:prSet>
      <dgm:spPr/>
    </dgm:pt>
    <dgm:pt modelId="{13F3A5B7-0C8C-4BF2-BCEC-6BD5AA1969FE}" type="pres">
      <dgm:prSet presAssocID="{963B7EF6-5714-4697-A839-CA384DCA14A3}" presName="composite" presStyleCnt="0"/>
      <dgm:spPr/>
    </dgm:pt>
    <dgm:pt modelId="{741AEC3B-75E5-4843-9DD2-8CF1D6637153}" type="pres">
      <dgm:prSet presAssocID="{963B7EF6-5714-4697-A839-CA384DCA14A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A52BB461-6862-47CD-95D3-93EAA07E71A3}" type="pres">
      <dgm:prSet presAssocID="{963B7EF6-5714-4697-A839-CA384DCA14A3}" presName="desTx" presStyleLbl="alignAccFollowNode1" presStyleIdx="0" presStyleCnt="4" custLinFactNeighborX="-57121" custLinFactNeighborY="-656">
        <dgm:presLayoutVars>
          <dgm:bulletEnabled val="1"/>
        </dgm:presLayoutVars>
      </dgm:prSet>
      <dgm:spPr/>
    </dgm:pt>
    <dgm:pt modelId="{8885FB15-8C32-4A2A-9655-EB4F7197D30D}" type="pres">
      <dgm:prSet presAssocID="{2ECBCF7C-0CAB-4AC5-B119-0E3641859BCD}" presName="space" presStyleCnt="0"/>
      <dgm:spPr/>
    </dgm:pt>
    <dgm:pt modelId="{8EC80502-109E-401E-8EA1-1ACEEB4BE759}" type="pres">
      <dgm:prSet presAssocID="{C1D9AF03-1CCE-478E-ADB8-E16453E1CD29}" presName="composite" presStyleCnt="0"/>
      <dgm:spPr/>
    </dgm:pt>
    <dgm:pt modelId="{04E40669-231E-4B86-B590-94E375DFA943}" type="pres">
      <dgm:prSet presAssocID="{C1D9AF03-1CCE-478E-ADB8-E16453E1CD29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11D0C79E-0FA1-480F-93C1-43545400DC7F}" type="pres">
      <dgm:prSet presAssocID="{C1D9AF03-1CCE-478E-ADB8-E16453E1CD29}" presName="desTx" presStyleLbl="alignAccFollowNode1" presStyleIdx="1" presStyleCnt="4">
        <dgm:presLayoutVars>
          <dgm:bulletEnabled val="1"/>
        </dgm:presLayoutVars>
      </dgm:prSet>
      <dgm:spPr/>
    </dgm:pt>
    <dgm:pt modelId="{DAA30042-C340-4EBB-BA59-D244FACDD0C2}" type="pres">
      <dgm:prSet presAssocID="{58B55479-879C-406B-B7A3-AF2F67F78FAF}" presName="space" presStyleCnt="0"/>
      <dgm:spPr/>
    </dgm:pt>
    <dgm:pt modelId="{936518DC-D410-4512-A219-6E28458FDD89}" type="pres">
      <dgm:prSet presAssocID="{B1B84F39-7228-411E-8A33-9A809B885666}" presName="composite" presStyleCnt="0"/>
      <dgm:spPr/>
    </dgm:pt>
    <dgm:pt modelId="{4A25437F-389E-4E25-9731-2E9AEA634D0A}" type="pres">
      <dgm:prSet presAssocID="{B1B84F39-7228-411E-8A33-9A809B885666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165406FB-BED1-4825-9786-A809FB9EEEF3}" type="pres">
      <dgm:prSet presAssocID="{B1B84F39-7228-411E-8A33-9A809B885666}" presName="desTx" presStyleLbl="alignAccFollowNode1" presStyleIdx="2" presStyleCnt="4">
        <dgm:presLayoutVars>
          <dgm:bulletEnabled val="1"/>
        </dgm:presLayoutVars>
      </dgm:prSet>
      <dgm:spPr/>
    </dgm:pt>
    <dgm:pt modelId="{F0C7E15E-D3F7-4732-958C-D66388247A9A}" type="pres">
      <dgm:prSet presAssocID="{BD570DB6-F843-4FE3-B297-C558A027487B}" presName="space" presStyleCnt="0"/>
      <dgm:spPr/>
    </dgm:pt>
    <dgm:pt modelId="{2F49D929-FA90-4A72-850E-FCEE079DA8E7}" type="pres">
      <dgm:prSet presAssocID="{17E6BB11-EE31-4F11-9345-D285B5A2D8B3}" presName="composite" presStyleCnt="0"/>
      <dgm:spPr/>
    </dgm:pt>
    <dgm:pt modelId="{01FFF633-8B2C-475F-AC1C-117DCB4FE636}" type="pres">
      <dgm:prSet presAssocID="{17E6BB11-EE31-4F11-9345-D285B5A2D8B3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19CC74D5-0595-4D3C-8609-8684A10EFB2E}" type="pres">
      <dgm:prSet presAssocID="{17E6BB11-EE31-4F11-9345-D285B5A2D8B3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507B1407-9073-40EF-B09F-82C488C91C54}" srcId="{C1D9AF03-1CCE-478E-ADB8-E16453E1CD29}" destId="{0642BD8F-88CD-4C01-B565-0AB9AE220B9A}" srcOrd="0" destOrd="0" parTransId="{752053B4-4F01-42A7-B971-511C4C8929EC}" sibTransId="{8BD22578-B5F1-4F5B-9014-85F5671C0796}"/>
    <dgm:cxn modelId="{31645C10-3873-4BF2-AB23-4BDCFB24A2AD}" type="presOf" srcId="{B6030A89-5A6B-4122-9F75-6200B8E1B3C6}" destId="{A52BB461-6862-47CD-95D3-93EAA07E71A3}" srcOrd="0" destOrd="2" presId="urn:microsoft.com/office/officeart/2005/8/layout/hList1"/>
    <dgm:cxn modelId="{ADC59917-A17D-4C79-8E6B-3BB4D2EE5A11}" srcId="{C1D9AF03-1CCE-478E-ADB8-E16453E1CD29}" destId="{ED984313-FAD3-4ABD-B25E-4317F5AFAD93}" srcOrd="2" destOrd="0" parTransId="{509D58B0-2B13-4471-AA71-8FF921780AF1}" sibTransId="{EBBD621D-AB9C-40D2-87C8-1881B8EA74B0}"/>
    <dgm:cxn modelId="{5D2DEB17-ECDA-4A0D-94BD-2DB76757399C}" srcId="{963B7EF6-5714-4697-A839-CA384DCA14A3}" destId="{B500739A-4DEC-4AAF-9680-EE6C01363EDC}" srcOrd="0" destOrd="0" parTransId="{6B9679EC-E613-4C98-A544-692261B436A2}" sibTransId="{A2B483AA-DE78-4CDF-B517-EBC5DB212CB9}"/>
    <dgm:cxn modelId="{7682E332-519B-422F-8085-9695FDBE1087}" type="presOf" srcId="{B500739A-4DEC-4AAF-9680-EE6C01363EDC}" destId="{A52BB461-6862-47CD-95D3-93EAA07E71A3}" srcOrd="0" destOrd="0" presId="urn:microsoft.com/office/officeart/2005/8/layout/hList1"/>
    <dgm:cxn modelId="{5AF1963E-5A80-4873-BC16-CDACBC3D54A4}" srcId="{C1D9AF03-1CCE-478E-ADB8-E16453E1CD29}" destId="{2747EBC3-2F58-4A51-9442-A20CED7E9C4E}" srcOrd="1" destOrd="0" parTransId="{B3F8A77D-3976-485A-9436-0D5AA9EA4D5C}" sibTransId="{BEBE9892-E5BE-431E-81FA-DD504FB826CB}"/>
    <dgm:cxn modelId="{AB864B62-2CA1-4C75-A027-D8BC9B8AA369}" type="presOf" srcId="{7031DE02-AEF9-44ED-A168-78EBA46CA3CE}" destId="{165406FB-BED1-4825-9786-A809FB9EEEF3}" srcOrd="0" destOrd="0" presId="urn:microsoft.com/office/officeart/2005/8/layout/hList1"/>
    <dgm:cxn modelId="{40106E44-AAE6-4975-8CD1-603E16583987}" type="presOf" srcId="{EEBC1684-9098-425A-9FE3-C00EF8E0EE38}" destId="{A52BB461-6862-47CD-95D3-93EAA07E71A3}" srcOrd="0" destOrd="3" presId="urn:microsoft.com/office/officeart/2005/8/layout/hList1"/>
    <dgm:cxn modelId="{BB974B46-6890-4892-A456-7AFC1A0BF4B0}" srcId="{963B7EF6-5714-4697-A839-CA384DCA14A3}" destId="{B6030A89-5A6B-4122-9F75-6200B8E1B3C6}" srcOrd="2" destOrd="0" parTransId="{761308FF-0B6F-4E0A-93A0-25E351605C29}" sibTransId="{A3922089-8D94-45EA-B1D0-5FC44E422120}"/>
    <dgm:cxn modelId="{6BA57F66-74F2-4075-A549-8246735E51EB}" type="presOf" srcId="{C1D9AF03-1CCE-478E-ADB8-E16453E1CD29}" destId="{04E40669-231E-4B86-B590-94E375DFA943}" srcOrd="0" destOrd="0" presId="urn:microsoft.com/office/officeart/2005/8/layout/hList1"/>
    <dgm:cxn modelId="{2B612B70-3575-4B11-B8BF-CE1BAC0F0A9A}" type="presOf" srcId="{B1B84F39-7228-411E-8A33-9A809B885666}" destId="{4A25437F-389E-4E25-9731-2E9AEA634D0A}" srcOrd="0" destOrd="0" presId="urn:microsoft.com/office/officeart/2005/8/layout/hList1"/>
    <dgm:cxn modelId="{7E57B271-4C70-4454-AC71-A974F6945B7C}" type="presOf" srcId="{68A5B6F7-D109-46EA-A1EF-3CECCD94F20B}" destId="{165406FB-BED1-4825-9786-A809FB9EEEF3}" srcOrd="0" destOrd="1" presId="urn:microsoft.com/office/officeart/2005/8/layout/hList1"/>
    <dgm:cxn modelId="{722DE871-B5C0-46E4-9F9B-22939490B3B8}" type="presOf" srcId="{CF54460A-E586-42CD-BBED-4E95CA43F888}" destId="{19CC74D5-0595-4D3C-8609-8684A10EFB2E}" srcOrd="0" destOrd="2" presId="urn:microsoft.com/office/officeart/2005/8/layout/hList1"/>
    <dgm:cxn modelId="{12DA7352-F99D-43C7-B331-CD8774162944}" srcId="{B78046EB-08F6-41DB-9EA4-9D7932789E0A}" destId="{B1B84F39-7228-411E-8A33-9A809B885666}" srcOrd="2" destOrd="0" parTransId="{ECA4C07C-7F95-47BB-87B5-F31A969E13A7}" sibTransId="{BD570DB6-F843-4FE3-B297-C558A027487B}"/>
    <dgm:cxn modelId="{76537972-FA8D-4D0C-BCE8-E7FA626CA7CD}" srcId="{17E6BB11-EE31-4F11-9345-D285B5A2D8B3}" destId="{3D78E0BB-893E-4031-90A8-EFC9510D3D1F}" srcOrd="1" destOrd="0" parTransId="{CD48DD50-D915-4E3B-B561-33E56A42F7C4}" sibTransId="{5CE04BA4-C435-4B9E-B698-500A6BCB31C4}"/>
    <dgm:cxn modelId="{8917FA56-AF73-4307-B24D-8F7424469900}" srcId="{B78046EB-08F6-41DB-9EA4-9D7932789E0A}" destId="{C1D9AF03-1CCE-478E-ADB8-E16453E1CD29}" srcOrd="1" destOrd="0" parTransId="{597BC69B-F91C-4128-A13D-049E60A88769}" sibTransId="{58B55479-879C-406B-B7A3-AF2F67F78FAF}"/>
    <dgm:cxn modelId="{3EB7DA59-32F9-4C06-A461-E489E3BAE628}" srcId="{17E6BB11-EE31-4F11-9345-D285B5A2D8B3}" destId="{CA5C32D4-148C-4E50-93F4-C0E155C6D312}" srcOrd="4" destOrd="0" parTransId="{2EB19A5E-D9BB-4CC0-800B-51A3FF56381C}" sibTransId="{959F65CA-5D0C-4DBC-AD84-8DBA6CB19693}"/>
    <dgm:cxn modelId="{B471FB84-9B8A-4CF4-94BD-9842DE4BC11C}" srcId="{963B7EF6-5714-4697-A839-CA384DCA14A3}" destId="{EEBC1684-9098-425A-9FE3-C00EF8E0EE38}" srcOrd="3" destOrd="0" parTransId="{FDC203F6-E4D2-4DB7-BAC8-6CED3686B9F8}" sibTransId="{A51678E9-7ADB-48FD-AEAF-58F4AE05ABC9}"/>
    <dgm:cxn modelId="{58BE1F85-76E8-469B-8313-FE4265CAAA90}" type="presOf" srcId="{CA5C32D4-148C-4E50-93F4-C0E155C6D312}" destId="{19CC74D5-0595-4D3C-8609-8684A10EFB2E}" srcOrd="0" destOrd="4" presId="urn:microsoft.com/office/officeart/2005/8/layout/hList1"/>
    <dgm:cxn modelId="{EE499887-F747-4736-B2B3-7A9D3839326C}" srcId="{17E6BB11-EE31-4F11-9345-D285B5A2D8B3}" destId="{1F6FE37B-F14E-446E-913D-40DC7F60ABCA}" srcOrd="0" destOrd="0" parTransId="{39D00B2D-966A-4BBE-8BA0-531296443D84}" sibTransId="{27DBE00E-1751-4165-95F4-0732AD862487}"/>
    <dgm:cxn modelId="{2A926689-9329-435D-B6EB-6FF36CE6A73A}" type="presOf" srcId="{3C5B7B2C-929B-4BBB-B689-2D7EF4DCE91D}" destId="{11D0C79E-0FA1-480F-93C1-43545400DC7F}" srcOrd="0" destOrd="3" presId="urn:microsoft.com/office/officeart/2005/8/layout/hList1"/>
    <dgm:cxn modelId="{76453E8B-7817-4CB2-B404-F4683E27C1D9}" srcId="{B1B84F39-7228-411E-8A33-9A809B885666}" destId="{68A5B6F7-D109-46EA-A1EF-3CECCD94F20B}" srcOrd="1" destOrd="0" parTransId="{06882270-BC96-4E72-99A8-1C1A1A69DF2E}" sibTransId="{15F2CA0F-C6F2-4DE6-8692-A890C413DDF8}"/>
    <dgm:cxn modelId="{1B508B8E-39FF-429F-A19B-730B29490E87}" srcId="{B78046EB-08F6-41DB-9EA4-9D7932789E0A}" destId="{17E6BB11-EE31-4F11-9345-D285B5A2D8B3}" srcOrd="3" destOrd="0" parTransId="{EFCE8B71-8C2F-44FB-8D40-1F7CE6E89E92}" sibTransId="{D6FCB982-9422-48B8-BD7A-33FC2935F138}"/>
    <dgm:cxn modelId="{5235839A-834C-4317-8CA4-ED4A3817CED3}" type="presOf" srcId="{B78046EB-08F6-41DB-9EA4-9D7932789E0A}" destId="{B0829DEE-601B-452E-99B4-6893494C8066}" srcOrd="0" destOrd="0" presId="urn:microsoft.com/office/officeart/2005/8/layout/hList1"/>
    <dgm:cxn modelId="{DCFD129C-E285-431F-93E2-E47CBD8CFC92}" srcId="{963B7EF6-5714-4697-A839-CA384DCA14A3}" destId="{DFD07EAB-50E2-4A72-91F0-8266EFB61307}" srcOrd="1" destOrd="0" parTransId="{1FAC5435-4B76-4C4B-84BF-07F58D35DE05}" sibTransId="{B4369026-D913-470B-825A-545BD87BDC26}"/>
    <dgm:cxn modelId="{DA33E79E-D8B0-4F2A-8454-54A2549FE0AC}" type="presOf" srcId="{3D78E0BB-893E-4031-90A8-EFC9510D3D1F}" destId="{19CC74D5-0595-4D3C-8609-8684A10EFB2E}" srcOrd="0" destOrd="1" presId="urn:microsoft.com/office/officeart/2005/8/layout/hList1"/>
    <dgm:cxn modelId="{3AFF4EA5-D520-4F05-A8E0-2D7653CD8E23}" type="presOf" srcId="{2747EBC3-2F58-4A51-9442-A20CED7E9C4E}" destId="{11D0C79E-0FA1-480F-93C1-43545400DC7F}" srcOrd="0" destOrd="1" presId="urn:microsoft.com/office/officeart/2005/8/layout/hList1"/>
    <dgm:cxn modelId="{76EB72A8-DDEC-4AD7-A32C-F5FAEBDE60C7}" srcId="{17E6BB11-EE31-4F11-9345-D285B5A2D8B3}" destId="{C42ECF5A-4587-4CF5-80F6-85DCBC6423E8}" srcOrd="3" destOrd="0" parTransId="{89D537C0-8E70-42AF-A5D9-714400F36C32}" sibTransId="{D897DC02-3725-4708-BC39-DE504B4A0C7E}"/>
    <dgm:cxn modelId="{CD20B9B1-AAB0-42EB-A641-1D162D8E5D63}" type="presOf" srcId="{1F6FE37B-F14E-446E-913D-40DC7F60ABCA}" destId="{19CC74D5-0595-4D3C-8609-8684A10EFB2E}" srcOrd="0" destOrd="0" presId="urn:microsoft.com/office/officeart/2005/8/layout/hList1"/>
    <dgm:cxn modelId="{99F4E9C2-08DF-4185-8A7C-3D79C343BB9D}" srcId="{B1B84F39-7228-411E-8A33-9A809B885666}" destId="{7031DE02-AEF9-44ED-A168-78EBA46CA3CE}" srcOrd="0" destOrd="0" parTransId="{655AB572-F6C7-4AC9-8E58-BBCFD5F2D5A0}" sibTransId="{07A31E9E-4013-46E3-B781-F911D9E03DB0}"/>
    <dgm:cxn modelId="{8A2A74C4-7382-4AA9-BDD4-70AB4427E27C}" type="presOf" srcId="{0642BD8F-88CD-4C01-B565-0AB9AE220B9A}" destId="{11D0C79E-0FA1-480F-93C1-43545400DC7F}" srcOrd="0" destOrd="0" presId="urn:microsoft.com/office/officeart/2005/8/layout/hList1"/>
    <dgm:cxn modelId="{EAC19FC5-6752-4878-B61E-0EBFFB426F07}" srcId="{17E6BB11-EE31-4F11-9345-D285B5A2D8B3}" destId="{2B874B09-0C1A-4326-A8A9-97A155EF4AD0}" srcOrd="5" destOrd="0" parTransId="{95C3BCA3-C4D3-4788-9177-CB9369DC6E6C}" sibTransId="{548C917C-24D4-4C8D-94A7-C87FF14EDB37}"/>
    <dgm:cxn modelId="{54E5CECD-321C-40C0-AED1-B3970404E316}" type="presOf" srcId="{DFD07EAB-50E2-4A72-91F0-8266EFB61307}" destId="{A52BB461-6862-47CD-95D3-93EAA07E71A3}" srcOrd="0" destOrd="1" presId="urn:microsoft.com/office/officeart/2005/8/layout/hList1"/>
    <dgm:cxn modelId="{BC765ACE-C020-4D79-A01B-7BF28E682CA0}" type="presOf" srcId="{C42ECF5A-4587-4CF5-80F6-85DCBC6423E8}" destId="{19CC74D5-0595-4D3C-8609-8684A10EFB2E}" srcOrd="0" destOrd="3" presId="urn:microsoft.com/office/officeart/2005/8/layout/hList1"/>
    <dgm:cxn modelId="{E89BFBDB-9B85-4D96-BFEE-B37B8066426B}" type="presOf" srcId="{963B7EF6-5714-4697-A839-CA384DCA14A3}" destId="{741AEC3B-75E5-4843-9DD2-8CF1D6637153}" srcOrd="0" destOrd="0" presId="urn:microsoft.com/office/officeart/2005/8/layout/hList1"/>
    <dgm:cxn modelId="{B8F101DF-61D3-477D-AB2B-4B1C9B2CF6CF}" type="presOf" srcId="{ED984313-FAD3-4ABD-B25E-4317F5AFAD93}" destId="{11D0C79E-0FA1-480F-93C1-43545400DC7F}" srcOrd="0" destOrd="2" presId="urn:microsoft.com/office/officeart/2005/8/layout/hList1"/>
    <dgm:cxn modelId="{8ACFDEE2-88E5-43B1-9724-ED4ACDD61E50}" type="presOf" srcId="{2B874B09-0C1A-4326-A8A9-97A155EF4AD0}" destId="{19CC74D5-0595-4D3C-8609-8684A10EFB2E}" srcOrd="0" destOrd="5" presId="urn:microsoft.com/office/officeart/2005/8/layout/hList1"/>
    <dgm:cxn modelId="{F0F835E4-68DB-40F3-BF25-F8B0FCAF96C2}" srcId="{17E6BB11-EE31-4F11-9345-D285B5A2D8B3}" destId="{CF54460A-E586-42CD-BBED-4E95CA43F888}" srcOrd="2" destOrd="0" parTransId="{EF2E9E82-62F5-4C71-83A2-551466A36F93}" sibTransId="{9421B69C-25D2-441A-936C-FC921D5294C9}"/>
    <dgm:cxn modelId="{B530D0E7-C191-42A7-952A-A486A31AD6F4}" type="presOf" srcId="{17E6BB11-EE31-4F11-9345-D285B5A2D8B3}" destId="{01FFF633-8B2C-475F-AC1C-117DCB4FE636}" srcOrd="0" destOrd="0" presId="urn:microsoft.com/office/officeart/2005/8/layout/hList1"/>
    <dgm:cxn modelId="{9B5268F8-D205-4612-9B0F-706F5C081EFA}" srcId="{C1D9AF03-1CCE-478E-ADB8-E16453E1CD29}" destId="{3C5B7B2C-929B-4BBB-B689-2D7EF4DCE91D}" srcOrd="3" destOrd="0" parTransId="{18692720-C805-4818-B6E5-559898CD73AA}" sibTransId="{85C1AC28-04B4-4257-91CF-1652C753E83D}"/>
    <dgm:cxn modelId="{0E7F77FA-5F4F-41D6-91CE-B8A115537EAE}" srcId="{B78046EB-08F6-41DB-9EA4-9D7932789E0A}" destId="{963B7EF6-5714-4697-A839-CA384DCA14A3}" srcOrd="0" destOrd="0" parTransId="{5EB91588-FF40-4985-9AAC-AD7A10576628}" sibTransId="{2ECBCF7C-0CAB-4AC5-B119-0E3641859BCD}"/>
    <dgm:cxn modelId="{A877377E-C987-4D1F-B031-B05740AB1D4F}" type="presParOf" srcId="{B0829DEE-601B-452E-99B4-6893494C8066}" destId="{13F3A5B7-0C8C-4BF2-BCEC-6BD5AA1969FE}" srcOrd="0" destOrd="0" presId="urn:microsoft.com/office/officeart/2005/8/layout/hList1"/>
    <dgm:cxn modelId="{B0B023B2-422E-422C-A43D-36EF21124613}" type="presParOf" srcId="{13F3A5B7-0C8C-4BF2-BCEC-6BD5AA1969FE}" destId="{741AEC3B-75E5-4843-9DD2-8CF1D6637153}" srcOrd="0" destOrd="0" presId="urn:microsoft.com/office/officeart/2005/8/layout/hList1"/>
    <dgm:cxn modelId="{C87A3774-6CC2-43F8-86BE-6EDA7BDFD18D}" type="presParOf" srcId="{13F3A5B7-0C8C-4BF2-BCEC-6BD5AA1969FE}" destId="{A52BB461-6862-47CD-95D3-93EAA07E71A3}" srcOrd="1" destOrd="0" presId="urn:microsoft.com/office/officeart/2005/8/layout/hList1"/>
    <dgm:cxn modelId="{5A1BD38B-6221-4F53-923B-7C5F0DB59A7D}" type="presParOf" srcId="{B0829DEE-601B-452E-99B4-6893494C8066}" destId="{8885FB15-8C32-4A2A-9655-EB4F7197D30D}" srcOrd="1" destOrd="0" presId="urn:microsoft.com/office/officeart/2005/8/layout/hList1"/>
    <dgm:cxn modelId="{85826DB2-CC23-4B6C-9A26-41E24A9E8D74}" type="presParOf" srcId="{B0829DEE-601B-452E-99B4-6893494C8066}" destId="{8EC80502-109E-401E-8EA1-1ACEEB4BE759}" srcOrd="2" destOrd="0" presId="urn:microsoft.com/office/officeart/2005/8/layout/hList1"/>
    <dgm:cxn modelId="{1D0D3E52-BFC2-423E-A40D-45F11098BF67}" type="presParOf" srcId="{8EC80502-109E-401E-8EA1-1ACEEB4BE759}" destId="{04E40669-231E-4B86-B590-94E375DFA943}" srcOrd="0" destOrd="0" presId="urn:microsoft.com/office/officeart/2005/8/layout/hList1"/>
    <dgm:cxn modelId="{32C06107-1067-44A0-A658-00E5BF30830F}" type="presParOf" srcId="{8EC80502-109E-401E-8EA1-1ACEEB4BE759}" destId="{11D0C79E-0FA1-480F-93C1-43545400DC7F}" srcOrd="1" destOrd="0" presId="urn:microsoft.com/office/officeart/2005/8/layout/hList1"/>
    <dgm:cxn modelId="{C13810C8-7267-4625-91CB-D6A1EA5DA3DE}" type="presParOf" srcId="{B0829DEE-601B-452E-99B4-6893494C8066}" destId="{DAA30042-C340-4EBB-BA59-D244FACDD0C2}" srcOrd="3" destOrd="0" presId="urn:microsoft.com/office/officeart/2005/8/layout/hList1"/>
    <dgm:cxn modelId="{0A2B44CC-A2FF-43DF-BB0C-1C984E93D9D0}" type="presParOf" srcId="{B0829DEE-601B-452E-99B4-6893494C8066}" destId="{936518DC-D410-4512-A219-6E28458FDD89}" srcOrd="4" destOrd="0" presId="urn:microsoft.com/office/officeart/2005/8/layout/hList1"/>
    <dgm:cxn modelId="{1BD15D91-824C-4F3F-AF7C-1209B820944E}" type="presParOf" srcId="{936518DC-D410-4512-A219-6E28458FDD89}" destId="{4A25437F-389E-4E25-9731-2E9AEA634D0A}" srcOrd="0" destOrd="0" presId="urn:microsoft.com/office/officeart/2005/8/layout/hList1"/>
    <dgm:cxn modelId="{3E704FD9-5374-43F9-BEAC-23DD7529C289}" type="presParOf" srcId="{936518DC-D410-4512-A219-6E28458FDD89}" destId="{165406FB-BED1-4825-9786-A809FB9EEEF3}" srcOrd="1" destOrd="0" presId="urn:microsoft.com/office/officeart/2005/8/layout/hList1"/>
    <dgm:cxn modelId="{13A30B84-599C-4E7A-A85F-053F706394D0}" type="presParOf" srcId="{B0829DEE-601B-452E-99B4-6893494C8066}" destId="{F0C7E15E-D3F7-4732-958C-D66388247A9A}" srcOrd="5" destOrd="0" presId="urn:microsoft.com/office/officeart/2005/8/layout/hList1"/>
    <dgm:cxn modelId="{639B2B37-1514-498C-BD5A-4899A106CFE1}" type="presParOf" srcId="{B0829DEE-601B-452E-99B4-6893494C8066}" destId="{2F49D929-FA90-4A72-850E-FCEE079DA8E7}" srcOrd="6" destOrd="0" presId="urn:microsoft.com/office/officeart/2005/8/layout/hList1"/>
    <dgm:cxn modelId="{A9B20A6B-5D64-4F88-B166-E3580766842F}" type="presParOf" srcId="{2F49D929-FA90-4A72-850E-FCEE079DA8E7}" destId="{01FFF633-8B2C-475F-AC1C-117DCB4FE636}" srcOrd="0" destOrd="0" presId="urn:microsoft.com/office/officeart/2005/8/layout/hList1"/>
    <dgm:cxn modelId="{7972FE79-BBFE-4686-B222-ACA8FEA86801}" type="presParOf" srcId="{2F49D929-FA90-4A72-850E-FCEE079DA8E7}" destId="{19CC74D5-0595-4D3C-8609-8684A10EFB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AEC3B-75E5-4843-9DD2-8CF1D6637153}">
      <dsp:nvSpPr>
        <dsp:cNvPr id="0" name=""/>
        <dsp:cNvSpPr/>
      </dsp:nvSpPr>
      <dsp:spPr>
        <a:xfrm>
          <a:off x="5185" y="211040"/>
          <a:ext cx="3118060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Patient seen by GP</a:t>
          </a:r>
        </a:p>
      </dsp:txBody>
      <dsp:txXfrm>
        <a:off x="5185" y="211040"/>
        <a:ext cx="3118060" cy="806400"/>
      </dsp:txXfrm>
    </dsp:sp>
    <dsp:sp modelId="{A52BB461-6862-47CD-95D3-93EAA07E71A3}">
      <dsp:nvSpPr>
        <dsp:cNvPr id="0" name=""/>
        <dsp:cNvSpPr/>
      </dsp:nvSpPr>
      <dsp:spPr>
        <a:xfrm>
          <a:off x="0" y="984509"/>
          <a:ext cx="3118060" cy="50199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Electronic referral by GP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Appointment letter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Reminder text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Patient portal</a:t>
          </a:r>
        </a:p>
      </dsp:txBody>
      <dsp:txXfrm>
        <a:off x="0" y="984509"/>
        <a:ext cx="3118060" cy="5019918"/>
      </dsp:txXfrm>
    </dsp:sp>
    <dsp:sp modelId="{04E40669-231E-4B86-B590-94E375DFA943}">
      <dsp:nvSpPr>
        <dsp:cNvPr id="0" name=""/>
        <dsp:cNvSpPr/>
      </dsp:nvSpPr>
      <dsp:spPr>
        <a:xfrm>
          <a:off x="3559774" y="211040"/>
          <a:ext cx="3118060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Outpatients</a:t>
          </a:r>
        </a:p>
      </dsp:txBody>
      <dsp:txXfrm>
        <a:off x="3559774" y="211040"/>
        <a:ext cx="3118060" cy="806400"/>
      </dsp:txXfrm>
    </dsp:sp>
    <dsp:sp modelId="{11D0C79E-0FA1-480F-93C1-43545400DC7F}">
      <dsp:nvSpPr>
        <dsp:cNvPr id="0" name=""/>
        <dsp:cNvSpPr/>
      </dsp:nvSpPr>
      <dsp:spPr>
        <a:xfrm>
          <a:off x="3559774" y="1017440"/>
          <a:ext cx="3118060" cy="50199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Paper-lite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Blood tests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Plan for surgery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Clinic letter</a:t>
          </a:r>
        </a:p>
      </dsp:txBody>
      <dsp:txXfrm>
        <a:off x="3559774" y="1017440"/>
        <a:ext cx="3118060" cy="5019918"/>
      </dsp:txXfrm>
    </dsp:sp>
    <dsp:sp modelId="{4A25437F-389E-4E25-9731-2E9AEA634D0A}">
      <dsp:nvSpPr>
        <dsp:cNvPr id="0" name=""/>
        <dsp:cNvSpPr/>
      </dsp:nvSpPr>
      <dsp:spPr>
        <a:xfrm>
          <a:off x="7114364" y="211040"/>
          <a:ext cx="3118060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Planned surgery</a:t>
          </a:r>
        </a:p>
      </dsp:txBody>
      <dsp:txXfrm>
        <a:off x="7114364" y="211040"/>
        <a:ext cx="3118060" cy="806400"/>
      </dsp:txXfrm>
    </dsp:sp>
    <dsp:sp modelId="{165406FB-BED1-4825-9786-A809FB9EEEF3}">
      <dsp:nvSpPr>
        <dsp:cNvPr id="0" name=""/>
        <dsp:cNvSpPr/>
      </dsp:nvSpPr>
      <dsp:spPr>
        <a:xfrm>
          <a:off x="7114364" y="1017440"/>
          <a:ext cx="3118060" cy="50199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Pre-assessment using a digital platform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Waiting list</a:t>
          </a:r>
        </a:p>
      </dsp:txBody>
      <dsp:txXfrm>
        <a:off x="7114364" y="1017440"/>
        <a:ext cx="3118060" cy="5019918"/>
      </dsp:txXfrm>
    </dsp:sp>
    <dsp:sp modelId="{01FFF633-8B2C-475F-AC1C-117DCB4FE636}">
      <dsp:nvSpPr>
        <dsp:cNvPr id="0" name=""/>
        <dsp:cNvSpPr/>
      </dsp:nvSpPr>
      <dsp:spPr>
        <a:xfrm>
          <a:off x="10668953" y="211040"/>
          <a:ext cx="3118060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In-patient care</a:t>
          </a:r>
        </a:p>
      </dsp:txBody>
      <dsp:txXfrm>
        <a:off x="10668953" y="211040"/>
        <a:ext cx="3118060" cy="806400"/>
      </dsp:txXfrm>
    </dsp:sp>
    <dsp:sp modelId="{19CC74D5-0595-4D3C-8609-8684A10EFB2E}">
      <dsp:nvSpPr>
        <dsp:cNvPr id="0" name=""/>
        <dsp:cNvSpPr/>
      </dsp:nvSpPr>
      <dsp:spPr>
        <a:xfrm>
          <a:off x="10668953" y="1017440"/>
          <a:ext cx="3118060" cy="50199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Paper medical notes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Signal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Nursing care record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Electronic prescription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Electronic operation-note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Electronic discharge</a:t>
          </a:r>
        </a:p>
      </dsp:txBody>
      <dsp:txXfrm>
        <a:off x="10668953" y="1017440"/>
        <a:ext cx="3118060" cy="50199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AEC3B-75E5-4843-9DD2-8CF1D6637153}">
      <dsp:nvSpPr>
        <dsp:cNvPr id="0" name=""/>
        <dsp:cNvSpPr/>
      </dsp:nvSpPr>
      <dsp:spPr>
        <a:xfrm>
          <a:off x="4093" y="88016"/>
          <a:ext cx="3991570" cy="979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Patient seen in ED</a:t>
          </a:r>
        </a:p>
      </dsp:txBody>
      <dsp:txXfrm>
        <a:off x="4093" y="88016"/>
        <a:ext cx="3991570" cy="979200"/>
      </dsp:txXfrm>
    </dsp:sp>
    <dsp:sp modelId="{A52BB461-6862-47CD-95D3-93EAA07E71A3}">
      <dsp:nvSpPr>
        <dsp:cNvPr id="0" name=""/>
        <dsp:cNvSpPr/>
      </dsp:nvSpPr>
      <dsp:spPr>
        <a:xfrm>
          <a:off x="0" y="1033638"/>
          <a:ext cx="3991570" cy="51185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356" tIns="181356" rIns="241808" bIns="272034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Booking in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Paper triage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Paper “Cas Card”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Tests requested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Referral &amp; decision to admit</a:t>
          </a:r>
        </a:p>
      </dsp:txBody>
      <dsp:txXfrm>
        <a:off x="0" y="1033638"/>
        <a:ext cx="3991570" cy="5118567"/>
      </dsp:txXfrm>
    </dsp:sp>
    <dsp:sp modelId="{04E40669-231E-4B86-B590-94E375DFA943}">
      <dsp:nvSpPr>
        <dsp:cNvPr id="0" name=""/>
        <dsp:cNvSpPr/>
      </dsp:nvSpPr>
      <dsp:spPr>
        <a:xfrm>
          <a:off x="4554483" y="88016"/>
          <a:ext cx="3991570" cy="979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Waiting admission</a:t>
          </a:r>
        </a:p>
      </dsp:txBody>
      <dsp:txXfrm>
        <a:off x="4554483" y="88016"/>
        <a:ext cx="3991570" cy="979200"/>
      </dsp:txXfrm>
    </dsp:sp>
    <dsp:sp modelId="{11D0C79E-0FA1-480F-93C1-43545400DC7F}">
      <dsp:nvSpPr>
        <dsp:cNvPr id="0" name=""/>
        <dsp:cNvSpPr/>
      </dsp:nvSpPr>
      <dsp:spPr>
        <a:xfrm>
          <a:off x="4554483" y="1067216"/>
          <a:ext cx="3991570" cy="51185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356" tIns="181356" rIns="241808" bIns="272034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Paper records in ED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ED documents scanned</a:t>
          </a:r>
        </a:p>
      </dsp:txBody>
      <dsp:txXfrm>
        <a:off x="4554483" y="1067216"/>
        <a:ext cx="3991570" cy="5118567"/>
      </dsp:txXfrm>
    </dsp:sp>
    <dsp:sp modelId="{01FFF633-8B2C-475F-AC1C-117DCB4FE636}">
      <dsp:nvSpPr>
        <dsp:cNvPr id="0" name=""/>
        <dsp:cNvSpPr/>
      </dsp:nvSpPr>
      <dsp:spPr>
        <a:xfrm>
          <a:off x="9104873" y="88016"/>
          <a:ext cx="3991570" cy="979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In-patient care</a:t>
          </a:r>
        </a:p>
      </dsp:txBody>
      <dsp:txXfrm>
        <a:off x="9104873" y="88016"/>
        <a:ext cx="3991570" cy="979200"/>
      </dsp:txXfrm>
    </dsp:sp>
    <dsp:sp modelId="{19CC74D5-0595-4D3C-8609-8684A10EFB2E}">
      <dsp:nvSpPr>
        <dsp:cNvPr id="0" name=""/>
        <dsp:cNvSpPr/>
      </dsp:nvSpPr>
      <dsp:spPr>
        <a:xfrm>
          <a:off x="9104873" y="1067216"/>
          <a:ext cx="3991570" cy="51185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356" tIns="181356" rIns="241808" bIns="272034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Paper medical Notes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Signal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Nursing care Record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Electronic prescription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400" kern="1200" dirty="0"/>
            <a:t>Electronic discharge</a:t>
          </a:r>
        </a:p>
      </dsp:txBody>
      <dsp:txXfrm>
        <a:off x="9104873" y="1067216"/>
        <a:ext cx="3991570" cy="51185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AEC3B-75E5-4843-9DD2-8CF1D6637153}">
      <dsp:nvSpPr>
        <dsp:cNvPr id="0" name=""/>
        <dsp:cNvSpPr/>
      </dsp:nvSpPr>
      <dsp:spPr>
        <a:xfrm>
          <a:off x="50" y="134851"/>
          <a:ext cx="4870396" cy="720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Hybrid paper/digital systems</a:t>
          </a:r>
        </a:p>
      </dsp:txBody>
      <dsp:txXfrm>
        <a:off x="50" y="134851"/>
        <a:ext cx="4870396" cy="720000"/>
      </dsp:txXfrm>
    </dsp:sp>
    <dsp:sp modelId="{A52BB461-6862-47CD-95D3-93EAA07E71A3}">
      <dsp:nvSpPr>
        <dsp:cNvPr id="0" name=""/>
        <dsp:cNvSpPr/>
      </dsp:nvSpPr>
      <dsp:spPr>
        <a:xfrm>
          <a:off x="0" y="844947"/>
          <a:ext cx="4870396" cy="1509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Risk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Duplication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Efficiency </a:t>
          </a:r>
        </a:p>
      </dsp:txBody>
      <dsp:txXfrm>
        <a:off x="0" y="844947"/>
        <a:ext cx="4870396" cy="1509750"/>
      </dsp:txXfrm>
    </dsp:sp>
    <dsp:sp modelId="{04E40669-231E-4B86-B590-94E375DFA943}">
      <dsp:nvSpPr>
        <dsp:cNvPr id="0" name=""/>
        <dsp:cNvSpPr/>
      </dsp:nvSpPr>
      <dsp:spPr>
        <a:xfrm>
          <a:off x="5552303" y="134851"/>
          <a:ext cx="4870396" cy="720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Digital systems - Document based</a:t>
          </a:r>
        </a:p>
      </dsp:txBody>
      <dsp:txXfrm>
        <a:off x="5552303" y="134851"/>
        <a:ext cx="4870396" cy="720000"/>
      </dsp:txXfrm>
    </dsp:sp>
    <dsp:sp modelId="{11D0C79E-0FA1-480F-93C1-43545400DC7F}">
      <dsp:nvSpPr>
        <dsp:cNvPr id="0" name=""/>
        <dsp:cNvSpPr/>
      </dsp:nvSpPr>
      <dsp:spPr>
        <a:xfrm>
          <a:off x="5552303" y="854851"/>
          <a:ext cx="4870396" cy="1509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Lack of interoperability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Duplication</a:t>
          </a:r>
        </a:p>
      </dsp:txBody>
      <dsp:txXfrm>
        <a:off x="5552303" y="854851"/>
        <a:ext cx="4870396" cy="15097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AEC3B-75E5-4843-9DD2-8CF1D6637153}">
      <dsp:nvSpPr>
        <dsp:cNvPr id="0" name=""/>
        <dsp:cNvSpPr/>
      </dsp:nvSpPr>
      <dsp:spPr>
        <a:xfrm>
          <a:off x="50" y="134851"/>
          <a:ext cx="4870396" cy="720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Hybrid paper/digital systems</a:t>
          </a:r>
        </a:p>
      </dsp:txBody>
      <dsp:txXfrm>
        <a:off x="50" y="134851"/>
        <a:ext cx="4870396" cy="720000"/>
      </dsp:txXfrm>
    </dsp:sp>
    <dsp:sp modelId="{A52BB461-6862-47CD-95D3-93EAA07E71A3}">
      <dsp:nvSpPr>
        <dsp:cNvPr id="0" name=""/>
        <dsp:cNvSpPr/>
      </dsp:nvSpPr>
      <dsp:spPr>
        <a:xfrm>
          <a:off x="0" y="844947"/>
          <a:ext cx="4870396" cy="1509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Risk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Duplication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Efficiency </a:t>
          </a:r>
        </a:p>
      </dsp:txBody>
      <dsp:txXfrm>
        <a:off x="0" y="844947"/>
        <a:ext cx="4870396" cy="1509750"/>
      </dsp:txXfrm>
    </dsp:sp>
    <dsp:sp modelId="{04E40669-231E-4B86-B590-94E375DFA943}">
      <dsp:nvSpPr>
        <dsp:cNvPr id="0" name=""/>
        <dsp:cNvSpPr/>
      </dsp:nvSpPr>
      <dsp:spPr>
        <a:xfrm>
          <a:off x="5552303" y="134851"/>
          <a:ext cx="4870396" cy="720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Digital systems - Document based</a:t>
          </a:r>
        </a:p>
      </dsp:txBody>
      <dsp:txXfrm>
        <a:off x="5552303" y="134851"/>
        <a:ext cx="4870396" cy="720000"/>
      </dsp:txXfrm>
    </dsp:sp>
    <dsp:sp modelId="{11D0C79E-0FA1-480F-93C1-43545400DC7F}">
      <dsp:nvSpPr>
        <dsp:cNvPr id="0" name=""/>
        <dsp:cNvSpPr/>
      </dsp:nvSpPr>
      <dsp:spPr>
        <a:xfrm>
          <a:off x="5552303" y="854851"/>
          <a:ext cx="4870396" cy="1509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Lack of interoperability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Duplication</a:t>
          </a:r>
        </a:p>
      </dsp:txBody>
      <dsp:txXfrm>
        <a:off x="5552303" y="854851"/>
        <a:ext cx="4870396" cy="15097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AEC3B-75E5-4843-9DD2-8CF1D6637153}">
      <dsp:nvSpPr>
        <dsp:cNvPr id="0" name=""/>
        <dsp:cNvSpPr/>
      </dsp:nvSpPr>
      <dsp:spPr>
        <a:xfrm>
          <a:off x="4354" y="377190"/>
          <a:ext cx="2618482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Patient seen by GP</a:t>
          </a:r>
        </a:p>
      </dsp:txBody>
      <dsp:txXfrm>
        <a:off x="4354" y="377190"/>
        <a:ext cx="2618482" cy="576000"/>
      </dsp:txXfrm>
    </dsp:sp>
    <dsp:sp modelId="{A52BB461-6862-47CD-95D3-93EAA07E71A3}">
      <dsp:nvSpPr>
        <dsp:cNvPr id="0" name=""/>
        <dsp:cNvSpPr/>
      </dsp:nvSpPr>
      <dsp:spPr>
        <a:xfrm>
          <a:off x="0" y="934992"/>
          <a:ext cx="2618482" cy="27741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solidFill>
                <a:srgbClr val="FF0000"/>
              </a:solidFill>
            </a:rPr>
            <a:t>Electronic referral by GP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Appointment letter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Reminder text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Patient portal</a:t>
          </a:r>
        </a:p>
      </dsp:txBody>
      <dsp:txXfrm>
        <a:off x="0" y="934992"/>
        <a:ext cx="2618482" cy="2774165"/>
      </dsp:txXfrm>
    </dsp:sp>
    <dsp:sp modelId="{04E40669-231E-4B86-B590-94E375DFA943}">
      <dsp:nvSpPr>
        <dsp:cNvPr id="0" name=""/>
        <dsp:cNvSpPr/>
      </dsp:nvSpPr>
      <dsp:spPr>
        <a:xfrm>
          <a:off x="2989424" y="377190"/>
          <a:ext cx="2618482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Outpatients</a:t>
          </a:r>
        </a:p>
      </dsp:txBody>
      <dsp:txXfrm>
        <a:off x="2989424" y="377190"/>
        <a:ext cx="2618482" cy="576000"/>
      </dsp:txXfrm>
    </dsp:sp>
    <dsp:sp modelId="{11D0C79E-0FA1-480F-93C1-43545400DC7F}">
      <dsp:nvSpPr>
        <dsp:cNvPr id="0" name=""/>
        <dsp:cNvSpPr/>
      </dsp:nvSpPr>
      <dsp:spPr>
        <a:xfrm>
          <a:off x="2989424" y="953190"/>
          <a:ext cx="2618482" cy="27741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Paper-lite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Blood tests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Plan for surgery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solidFill>
                <a:srgbClr val="FF0000"/>
              </a:solidFill>
            </a:rPr>
            <a:t>Clinic letter</a:t>
          </a:r>
        </a:p>
      </dsp:txBody>
      <dsp:txXfrm>
        <a:off x="2989424" y="953190"/>
        <a:ext cx="2618482" cy="2774165"/>
      </dsp:txXfrm>
    </dsp:sp>
    <dsp:sp modelId="{4A25437F-389E-4E25-9731-2E9AEA634D0A}">
      <dsp:nvSpPr>
        <dsp:cNvPr id="0" name=""/>
        <dsp:cNvSpPr/>
      </dsp:nvSpPr>
      <dsp:spPr>
        <a:xfrm>
          <a:off x="5974493" y="377190"/>
          <a:ext cx="2618482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Planned surgery</a:t>
          </a:r>
        </a:p>
      </dsp:txBody>
      <dsp:txXfrm>
        <a:off x="5974493" y="377190"/>
        <a:ext cx="2618482" cy="576000"/>
      </dsp:txXfrm>
    </dsp:sp>
    <dsp:sp modelId="{165406FB-BED1-4825-9786-A809FB9EEEF3}">
      <dsp:nvSpPr>
        <dsp:cNvPr id="0" name=""/>
        <dsp:cNvSpPr/>
      </dsp:nvSpPr>
      <dsp:spPr>
        <a:xfrm>
          <a:off x="5974493" y="953190"/>
          <a:ext cx="2618482" cy="27741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solidFill>
                <a:srgbClr val="FF0000"/>
              </a:solidFill>
            </a:rPr>
            <a:t>Pre-assessment using a digital platform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Waiting list</a:t>
          </a:r>
        </a:p>
      </dsp:txBody>
      <dsp:txXfrm>
        <a:off x="5974493" y="953190"/>
        <a:ext cx="2618482" cy="2774165"/>
      </dsp:txXfrm>
    </dsp:sp>
    <dsp:sp modelId="{01FFF633-8B2C-475F-AC1C-117DCB4FE636}">
      <dsp:nvSpPr>
        <dsp:cNvPr id="0" name=""/>
        <dsp:cNvSpPr/>
      </dsp:nvSpPr>
      <dsp:spPr>
        <a:xfrm>
          <a:off x="8959563" y="377190"/>
          <a:ext cx="2618482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In-patient care</a:t>
          </a:r>
        </a:p>
      </dsp:txBody>
      <dsp:txXfrm>
        <a:off x="8959563" y="377190"/>
        <a:ext cx="2618482" cy="576000"/>
      </dsp:txXfrm>
    </dsp:sp>
    <dsp:sp modelId="{19CC74D5-0595-4D3C-8609-8684A10EFB2E}">
      <dsp:nvSpPr>
        <dsp:cNvPr id="0" name=""/>
        <dsp:cNvSpPr/>
      </dsp:nvSpPr>
      <dsp:spPr>
        <a:xfrm>
          <a:off x="8959563" y="953190"/>
          <a:ext cx="2618482" cy="27741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solidFill>
                <a:srgbClr val="FF0000"/>
              </a:solidFill>
            </a:rPr>
            <a:t>Paper medical notes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solidFill>
                <a:srgbClr val="FF0000"/>
              </a:solidFill>
            </a:rPr>
            <a:t>Signal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solidFill>
                <a:srgbClr val="FF0000"/>
              </a:solidFill>
            </a:rPr>
            <a:t>Nursing care record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solidFill>
                <a:srgbClr val="FF0000"/>
              </a:solidFill>
            </a:rPr>
            <a:t>Electronic prescription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solidFill>
                <a:srgbClr val="FF0000"/>
              </a:solidFill>
            </a:rPr>
            <a:t>Electronic operation-note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solidFill>
                <a:srgbClr val="FF0000"/>
              </a:solidFill>
            </a:rPr>
            <a:t>Electronic discharge</a:t>
          </a:r>
        </a:p>
      </dsp:txBody>
      <dsp:txXfrm>
        <a:off x="8959563" y="953190"/>
        <a:ext cx="2618482" cy="27741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26/03/2025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26/03/2025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5472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F63DA-F65C-BFB1-AE0E-B3AFABF15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CF60E5-C041-5BCB-D932-64A8DC7080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49CFA2-8F0F-8C52-1677-5BF97D1355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4060C-C4FA-168F-F20E-8C7FD9298E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1237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AFDE64-274F-F709-6099-AAF1B6DA6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FF4BDF-ACAE-FF7D-6A89-EF11AAD5F5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658F69-894B-9B6F-84DE-8C800C4961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35E4DC-E7B5-2F05-083F-4868D2E0CE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9264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7C6DC-8532-C723-281A-61AD06410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5AA6A3-1627-BAA3-4ECD-49A66C6FA6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EB6010-4D60-23AF-69BE-89A907E586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B3D2F3-522A-A116-386A-0F8118945A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4551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009A376A-37EC-6007-B8CD-E2AEE0C795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844" y="4054475"/>
            <a:ext cx="17409186" cy="2810464"/>
          </a:xfrm>
        </p:spPr>
        <p:txBody>
          <a:bodyPr/>
          <a:lstStyle/>
          <a:p>
            <a:r>
              <a:rPr lang="pt-BR" sz="3600" dirty="0"/>
              <a:t>Clinican Story to support Digital Strategy</a:t>
            </a:r>
          </a:p>
          <a:p>
            <a:endParaRPr lang="pt-BR" sz="3200" dirty="0"/>
          </a:p>
          <a:p>
            <a:r>
              <a:rPr lang="pt-BR" sz="3200" b="1" dirty="0"/>
              <a:t>Catherine Morgan-Edwards Chief Nursing Informatics Officer</a:t>
            </a:r>
          </a:p>
          <a:p>
            <a:r>
              <a:rPr lang="pt-BR" sz="3200" b="1" dirty="0"/>
              <a:t>Dr James Chess Chief Medical Information Officer</a:t>
            </a:r>
          </a:p>
        </p:txBody>
      </p:sp>
    </p:spTree>
    <p:extLst>
      <p:ext uri="{BB962C8B-B14F-4D97-AF65-F5344CB8AC3E}">
        <p14:creationId xmlns:p14="http://schemas.microsoft.com/office/powerpoint/2010/main" val="4031588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Scenario 1 – Planned Care</a:t>
            </a:r>
            <a:endParaRPr lang="pt-BR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EC8C9FE-A6EC-2FA5-012D-00A99F566F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FAFB2C5-B9BD-FA2F-4957-1044F38C70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1878252"/>
              </p:ext>
            </p:extLst>
          </p:nvPr>
        </p:nvGraphicFramePr>
        <p:xfrm>
          <a:off x="2509044" y="2606675"/>
          <a:ext cx="13792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0F785-13A4-09BD-2A41-6B76B9BAE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A0FA82F8-12F1-C786-0FC0-CBA1492D21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Scenario 2 – Unplanned Admission</a:t>
            </a:r>
            <a:endParaRPr lang="pt-BR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83C742E-C45E-4769-8A8D-E396532919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8B44AF7-6ABD-F671-296C-EC7520FA64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8056773"/>
              </p:ext>
            </p:extLst>
          </p:nvPr>
        </p:nvGraphicFramePr>
        <p:xfrm>
          <a:off x="3347244" y="2581275"/>
          <a:ext cx="13100538" cy="627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0116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F6D73-E2A5-21A7-47AE-35744956F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75A35B39-E56A-8DD1-9FCF-8382C8CF00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Issues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9CA8BE3-B1AB-188E-9412-B2C1AA5657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B83846F-5B05-9E02-BA83-C7810D896E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6681235"/>
              </p:ext>
            </p:extLst>
          </p:nvPr>
        </p:nvGraphicFramePr>
        <p:xfrm>
          <a:off x="4249661" y="2479675"/>
          <a:ext cx="10422751" cy="2499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15879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6568F-9C1E-61DB-B757-84A36366C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8E310EF-270C-DC97-07FA-AC77C5A345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Issues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1AF3E95-75CE-89AC-1A64-D9843851F8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430EF00-AFF9-D4B3-52DE-9356B3CC4A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2149139"/>
              </p:ext>
            </p:extLst>
          </p:nvPr>
        </p:nvGraphicFramePr>
        <p:xfrm>
          <a:off x="4249661" y="2479675"/>
          <a:ext cx="10422751" cy="2499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08B337F-B6B5-81EA-A06C-EE3CE76FAB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197648"/>
              </p:ext>
            </p:extLst>
          </p:nvPr>
        </p:nvGraphicFramePr>
        <p:xfrm>
          <a:off x="3804444" y="4979128"/>
          <a:ext cx="11582400" cy="4104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860257503"/>
      </p:ext>
    </p:extLst>
  </p:cSld>
  <p:clrMapOvr>
    <a:masterClrMapping/>
  </p:clrMapOvr>
</p:sld>
</file>

<file path=ppt/theme/theme1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37ca15d-9ca5-4969-9050-6a8af13b17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4480DD28E28D48BA0DCAAE9381AA60" ma:contentTypeVersion="18" ma:contentTypeDescription="Create a new document." ma:contentTypeScope="" ma:versionID="42b97d4dbd6d5e773a13c33c7e6df979">
  <xsd:schema xmlns:xsd="http://www.w3.org/2001/XMLSchema" xmlns:xs="http://www.w3.org/2001/XMLSchema" xmlns:p="http://schemas.microsoft.com/office/2006/metadata/properties" xmlns:ns3="137ca15d-9ca5-4969-9050-6a8af13b1758" xmlns:ns4="14f886ef-4092-4ed8-a31e-891c76461312" targetNamespace="http://schemas.microsoft.com/office/2006/metadata/properties" ma:root="true" ma:fieldsID="23529359cb5246cd3504e7bcdaeed4bd" ns3:_="" ns4:_="">
    <xsd:import namespace="137ca15d-9ca5-4969-9050-6a8af13b1758"/>
    <xsd:import namespace="14f886ef-4092-4ed8-a31e-891c764613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7ca15d-9ca5-4969-9050-6a8af13b17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886ef-4092-4ed8-a31e-891c7646131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53AC40-0A0E-4F46-A609-E30D51CC4C15}">
  <ds:schemaRefs>
    <ds:schemaRef ds:uri="http://schemas.microsoft.com/office/2006/metadata/properties"/>
    <ds:schemaRef ds:uri="http://www.w3.org/XML/1998/namespace"/>
    <ds:schemaRef ds:uri="14f886ef-4092-4ed8-a31e-891c76461312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137ca15d-9ca5-4969-9050-6a8af13b1758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E71728-EDCC-48C3-B16B-3592C86AD8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7ca15d-9ca5-4969-9050-6a8af13b1758"/>
    <ds:schemaRef ds:uri="14f886ef-4092-4ed8-a31e-891c764613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277</Words>
  <Application>Microsoft Office PowerPoint</Application>
  <PresentationFormat>Custom</PresentationFormat>
  <Paragraphs>87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Calibri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James Chess (Swansea Bay UHB - Renal)</cp:lastModifiedBy>
  <cp:revision>34</cp:revision>
  <dcterms:created xsi:type="dcterms:W3CDTF">2023-11-15T10:54:55Z</dcterms:created>
  <dcterms:modified xsi:type="dcterms:W3CDTF">2025-03-26T12:25:12Z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0x010100804480DD28E28D48BA0DCAAE9381AA60</vt:lpwstr>
  </property>
</Properties>
</file>