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theme/theme5.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6.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78" r:id="rId5"/>
    <p:sldMasterId id="2147483693" r:id="rId6"/>
    <p:sldMasterId id="2147483747" r:id="rId7"/>
    <p:sldMasterId id="2147483800" r:id="rId8"/>
    <p:sldMasterId id="2147483825" r:id="rId9"/>
    <p:sldMasterId id="2147483837" r:id="rId10"/>
  </p:sldMasterIdLst>
  <p:notesMasterIdLst>
    <p:notesMasterId r:id="rId20"/>
  </p:notesMasterIdLst>
  <p:sldIdLst>
    <p:sldId id="296" r:id="rId11"/>
    <p:sldId id="2147482608" r:id="rId12"/>
    <p:sldId id="2147482609" r:id="rId13"/>
    <p:sldId id="2147482602" r:id="rId14"/>
    <p:sldId id="2147482606" r:id="rId15"/>
    <p:sldId id="2147482605" r:id="rId16"/>
    <p:sldId id="2147482603" r:id="rId17"/>
    <p:sldId id="1042" r:id="rId18"/>
    <p:sldId id="2141413333" r:id="rId19"/>
  </p:sldIdLst>
  <p:sldSz cx="20104100" cy="11309350"/>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90" userDrawn="1">
          <p15:clr>
            <a:srgbClr val="A4A3A4"/>
          </p15:clr>
        </p15:guide>
        <p15:guide id="2" pos="215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3FDFEF-9F89-4EF7-CCEF-BB7F0E98EBAB}" name="Joanne Abbott-Davies (Swansea Bay UHB - DICE)" initials="JAD(BUD" userId="S::Joanne.Abbott-Davies@wales.nhs.uk::974ed190-b8af-4360-83ce-bbea3784e86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ichard Thomas (Swansea Bay UHB - Communication &amp; Engagement)" initials="RT(BUC&amp;E" lastIdx="6" clrIdx="0">
    <p:extLst>
      <p:ext uri="{19B8F6BF-5375-455C-9EA6-DF929625EA0E}">
        <p15:presenceInfo xmlns:p15="http://schemas.microsoft.com/office/powerpoint/2012/main" userId="S::Richard.H.Thomas@wales.nhs.uk::d0c79983-d7ff-4ad3-8345-b74f09caf0b7" providerId="AD"/>
      </p:ext>
    </p:extLst>
  </p:cmAuthor>
  <p:cmAuthor id="2" name="Richard Evans (Swansea Bay UHB - Interim Chief Executive)" initials="RE" lastIdx="1" clrIdx="1">
    <p:extLst>
      <p:ext uri="{19B8F6BF-5375-455C-9EA6-DF929625EA0E}">
        <p15:presenceInfo xmlns:p15="http://schemas.microsoft.com/office/powerpoint/2012/main" userId="S::Richard.Evans9@wales.nhs.uk::d655a48b-795e-4e38-a823-f186c37e35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325A8A"/>
    <a:srgbClr val="9E4ECA"/>
    <a:srgbClr val="00BC62"/>
    <a:srgbClr val="CE3636"/>
    <a:srgbClr val="7EB0DE"/>
    <a:srgbClr val="FFD550"/>
    <a:srgbClr val="F8CD47"/>
    <a:srgbClr val="79C5CD"/>
    <a:srgbClr val="CD2D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336" autoAdjust="0"/>
    <p:restoredTop sz="89467" autoAdjust="0"/>
  </p:normalViewPr>
  <p:slideViewPr>
    <p:cSldViewPr>
      <p:cViewPr varScale="1">
        <p:scale>
          <a:sx n="61" d="100"/>
          <a:sy n="61" d="100"/>
        </p:scale>
        <p:origin x="784" y="80"/>
      </p:cViewPr>
      <p:guideLst>
        <p:guide orient="horz" pos="2890"/>
        <p:guide pos="21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124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Thomas (Swansea Bay UHB - Communication &amp; Engagement)" userId="d0c79983-d7ff-4ad3-8345-b74f09caf0b7" providerId="ADAL" clId="{802E7E18-7B49-4CA9-AD81-F43404B1C6B0}"/>
    <pc:docChg chg="delSld modSld">
      <pc:chgData name="Richard Thomas (Swansea Bay UHB - Communication &amp; Engagement)" userId="d0c79983-d7ff-4ad3-8345-b74f09caf0b7" providerId="ADAL" clId="{802E7E18-7B49-4CA9-AD81-F43404B1C6B0}" dt="2026-03-17T16:58:15.229" v="38" actId="47"/>
      <pc:docMkLst>
        <pc:docMk/>
      </pc:docMkLst>
      <pc:sldChg chg="modSp mod">
        <pc:chgData name="Richard Thomas (Swansea Bay UHB - Communication &amp; Engagement)" userId="d0c79983-d7ff-4ad3-8345-b74f09caf0b7" providerId="ADAL" clId="{802E7E18-7B49-4CA9-AD81-F43404B1C6B0}" dt="2026-03-17T16:50:36.630" v="35" actId="20577"/>
        <pc:sldMkLst>
          <pc:docMk/>
          <pc:sldMk cId="447936666" sldId="1042"/>
        </pc:sldMkLst>
        <pc:spChg chg="mod">
          <ac:chgData name="Richard Thomas (Swansea Bay UHB - Communication &amp; Engagement)" userId="d0c79983-d7ff-4ad3-8345-b74f09caf0b7" providerId="ADAL" clId="{802E7E18-7B49-4CA9-AD81-F43404B1C6B0}" dt="2026-03-17T16:50:36.630" v="35" actId="20577"/>
          <ac:spMkLst>
            <pc:docMk/>
            <pc:sldMk cId="447936666" sldId="1042"/>
            <ac:spMk id="8" creationId="{078FE395-A06F-A646-CC61-2E6AE61C7823}"/>
          </ac:spMkLst>
        </pc:spChg>
      </pc:sldChg>
      <pc:sldChg chg="modSp mod">
        <pc:chgData name="Richard Thomas (Swansea Bay UHB - Communication &amp; Engagement)" userId="d0c79983-d7ff-4ad3-8345-b74f09caf0b7" providerId="ADAL" clId="{802E7E18-7B49-4CA9-AD81-F43404B1C6B0}" dt="2026-03-17T16:49:48.159" v="33" actId="1076"/>
        <pc:sldMkLst>
          <pc:docMk/>
          <pc:sldMk cId="163324063" sldId="2147482603"/>
        </pc:sldMkLst>
        <pc:spChg chg="mod">
          <ac:chgData name="Richard Thomas (Swansea Bay UHB - Communication &amp; Engagement)" userId="d0c79983-d7ff-4ad3-8345-b74f09caf0b7" providerId="ADAL" clId="{802E7E18-7B49-4CA9-AD81-F43404B1C6B0}" dt="2026-03-17T16:49:48.159" v="33" actId="1076"/>
          <ac:spMkLst>
            <pc:docMk/>
            <pc:sldMk cId="163324063" sldId="2147482603"/>
            <ac:spMk id="7" creationId="{739E5FFA-B1E5-113C-7815-190FF6B53530}"/>
          </ac:spMkLst>
        </pc:spChg>
      </pc:sldChg>
      <pc:sldChg chg="del">
        <pc:chgData name="Richard Thomas (Swansea Bay UHB - Communication &amp; Engagement)" userId="d0c79983-d7ff-4ad3-8345-b74f09caf0b7" providerId="ADAL" clId="{802E7E18-7B49-4CA9-AD81-F43404B1C6B0}" dt="2026-03-17T16:58:10.744" v="36" actId="47"/>
        <pc:sldMkLst>
          <pc:docMk/>
          <pc:sldMk cId="2140342688" sldId="2147482604"/>
        </pc:sldMkLst>
      </pc:sldChg>
      <pc:sldChg chg="modSp mod">
        <pc:chgData name="Richard Thomas (Swansea Bay UHB - Communication &amp; Engagement)" userId="d0c79983-d7ff-4ad3-8345-b74f09caf0b7" providerId="ADAL" clId="{802E7E18-7B49-4CA9-AD81-F43404B1C6B0}" dt="2026-03-17T16:48:28.364" v="30" actId="20577"/>
        <pc:sldMkLst>
          <pc:docMk/>
          <pc:sldMk cId="2325386696" sldId="2147482606"/>
        </pc:sldMkLst>
        <pc:spChg chg="mod">
          <ac:chgData name="Richard Thomas (Swansea Bay UHB - Communication &amp; Engagement)" userId="d0c79983-d7ff-4ad3-8345-b74f09caf0b7" providerId="ADAL" clId="{802E7E18-7B49-4CA9-AD81-F43404B1C6B0}" dt="2026-03-17T16:48:28.364" v="30" actId="20577"/>
          <ac:spMkLst>
            <pc:docMk/>
            <pc:sldMk cId="2325386696" sldId="2147482606"/>
            <ac:spMk id="8" creationId="{BBB21CD9-985F-C89D-CBAF-1FA66CA8CB23}"/>
          </ac:spMkLst>
        </pc:spChg>
      </pc:sldChg>
      <pc:sldChg chg="del">
        <pc:chgData name="Richard Thomas (Swansea Bay UHB - Communication &amp; Engagement)" userId="d0c79983-d7ff-4ad3-8345-b74f09caf0b7" providerId="ADAL" clId="{802E7E18-7B49-4CA9-AD81-F43404B1C6B0}" dt="2026-03-17T16:58:12.302" v="37" actId="47"/>
        <pc:sldMkLst>
          <pc:docMk/>
          <pc:sldMk cId="4051594532" sldId="2147482607"/>
        </pc:sldMkLst>
      </pc:sldChg>
      <pc:sldChg chg="modSp mod">
        <pc:chgData name="Richard Thomas (Swansea Bay UHB - Communication &amp; Engagement)" userId="d0c79983-d7ff-4ad3-8345-b74f09caf0b7" providerId="ADAL" clId="{802E7E18-7B49-4CA9-AD81-F43404B1C6B0}" dt="2026-03-17T16:47:39.752" v="28" actId="20577"/>
        <pc:sldMkLst>
          <pc:docMk/>
          <pc:sldMk cId="1123629850" sldId="2147482609"/>
        </pc:sldMkLst>
        <pc:spChg chg="mod">
          <ac:chgData name="Richard Thomas (Swansea Bay UHB - Communication &amp; Engagement)" userId="d0c79983-d7ff-4ad3-8345-b74f09caf0b7" providerId="ADAL" clId="{802E7E18-7B49-4CA9-AD81-F43404B1C6B0}" dt="2026-03-17T16:47:39.752" v="28" actId="20577"/>
          <ac:spMkLst>
            <pc:docMk/>
            <pc:sldMk cId="1123629850" sldId="2147482609"/>
            <ac:spMk id="7" creationId="{4F5280AC-F7B0-8547-EFA3-E1E83A5578BC}"/>
          </ac:spMkLst>
        </pc:spChg>
      </pc:sldChg>
      <pc:sldChg chg="del">
        <pc:chgData name="Richard Thomas (Swansea Bay UHB - Communication &amp; Engagement)" userId="d0c79983-d7ff-4ad3-8345-b74f09caf0b7" providerId="ADAL" clId="{802E7E18-7B49-4CA9-AD81-F43404B1C6B0}" dt="2026-03-17T16:49:21.283" v="31" actId="47"/>
        <pc:sldMkLst>
          <pc:docMk/>
          <pc:sldMk cId="1634724494" sldId="2147482610"/>
        </pc:sldMkLst>
      </pc:sldChg>
      <pc:sldChg chg="del">
        <pc:chgData name="Richard Thomas (Swansea Bay UHB - Communication &amp; Engagement)" userId="d0c79983-d7ff-4ad3-8345-b74f09caf0b7" providerId="ADAL" clId="{802E7E18-7B49-4CA9-AD81-F43404B1C6B0}" dt="2026-03-17T16:58:15.229" v="38" actId="47"/>
        <pc:sldMkLst>
          <pc:docMk/>
          <pc:sldMk cId="3547730090" sldId="2147482611"/>
        </pc:sldMkLst>
      </pc:sldChg>
      <pc:sldChg chg="del">
        <pc:chgData name="Richard Thomas (Swansea Bay UHB - Communication &amp; Engagement)" userId="d0c79983-d7ff-4ad3-8345-b74f09caf0b7" providerId="ADAL" clId="{802E7E18-7B49-4CA9-AD81-F43404B1C6B0}" dt="2026-03-17T16:46:57.919" v="0" actId="47"/>
        <pc:sldMkLst>
          <pc:docMk/>
          <pc:sldMk cId="3757558998" sldId="214748261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752" cy="340647"/>
          </a:xfrm>
          <a:prstGeom prst="rect">
            <a:avLst/>
          </a:prstGeom>
        </p:spPr>
        <p:txBody>
          <a:bodyPr vert="horz" lIns="48674" tIns="24337" rIns="48674" bIns="24337" rtlCol="0"/>
          <a:lstStyle>
            <a:lvl1pPr algn="l">
              <a:defRPr sz="600"/>
            </a:lvl1pPr>
          </a:lstStyle>
          <a:p>
            <a:endParaRPr lang="en-GB" dirty="0"/>
          </a:p>
        </p:txBody>
      </p:sp>
      <p:sp>
        <p:nvSpPr>
          <p:cNvPr id="3" name="Date Placeholder 2"/>
          <p:cNvSpPr>
            <a:spLocks noGrp="1"/>
          </p:cNvSpPr>
          <p:nvPr>
            <p:ph type="dt" idx="1"/>
          </p:nvPr>
        </p:nvSpPr>
        <p:spPr>
          <a:xfrm>
            <a:off x="5622535" y="0"/>
            <a:ext cx="4301752" cy="340647"/>
          </a:xfrm>
          <a:prstGeom prst="rect">
            <a:avLst/>
          </a:prstGeom>
        </p:spPr>
        <p:txBody>
          <a:bodyPr vert="horz" lIns="48674" tIns="24337" rIns="48674" bIns="24337" rtlCol="0"/>
          <a:lstStyle>
            <a:lvl1pPr algn="r">
              <a:defRPr sz="600"/>
            </a:lvl1pPr>
          </a:lstStyle>
          <a:p>
            <a:fld id="{C4FB975F-E5D8-440E-90FE-89D07523A56B}" type="datetimeFigureOut">
              <a:rPr lang="en-GB" smtClean="0"/>
              <a:t>17/03/2026</a:t>
            </a:fld>
            <a:endParaRPr lang="en-GB" dirty="0"/>
          </a:p>
        </p:txBody>
      </p:sp>
      <p:sp>
        <p:nvSpPr>
          <p:cNvPr id="4" name="Slide Image Placeholder 3"/>
          <p:cNvSpPr>
            <a:spLocks noGrp="1" noRot="1" noChangeAspect="1"/>
          </p:cNvSpPr>
          <p:nvPr>
            <p:ph type="sldImg" idx="2"/>
          </p:nvPr>
        </p:nvSpPr>
        <p:spPr>
          <a:xfrm>
            <a:off x="2925763" y="850900"/>
            <a:ext cx="4075112" cy="2293938"/>
          </a:xfrm>
          <a:prstGeom prst="rect">
            <a:avLst/>
          </a:prstGeom>
          <a:noFill/>
          <a:ln w="12700">
            <a:solidFill>
              <a:prstClr val="black"/>
            </a:solidFill>
          </a:ln>
        </p:spPr>
        <p:txBody>
          <a:bodyPr vert="horz" lIns="48674" tIns="24337" rIns="48674" bIns="24337" rtlCol="0" anchor="ctr"/>
          <a:lstStyle/>
          <a:p>
            <a:endParaRPr lang="en-GB" dirty="0"/>
          </a:p>
        </p:txBody>
      </p:sp>
      <p:sp>
        <p:nvSpPr>
          <p:cNvPr id="5" name="Notes Placeholder 4"/>
          <p:cNvSpPr>
            <a:spLocks noGrp="1"/>
          </p:cNvSpPr>
          <p:nvPr>
            <p:ph type="body" sz="quarter" idx="3"/>
          </p:nvPr>
        </p:nvSpPr>
        <p:spPr>
          <a:xfrm>
            <a:off x="992351" y="3270976"/>
            <a:ext cx="7941937" cy="2677467"/>
          </a:xfrm>
          <a:prstGeom prst="rect">
            <a:avLst/>
          </a:prstGeom>
        </p:spPr>
        <p:txBody>
          <a:bodyPr vert="horz" lIns="48674" tIns="24337" rIns="48674" bIns="2433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457028"/>
            <a:ext cx="4301752" cy="340647"/>
          </a:xfrm>
          <a:prstGeom prst="rect">
            <a:avLst/>
          </a:prstGeom>
        </p:spPr>
        <p:txBody>
          <a:bodyPr vert="horz" lIns="48674" tIns="24337" rIns="48674" bIns="24337" rtlCol="0" anchor="b"/>
          <a:lstStyle>
            <a:lvl1pPr algn="l">
              <a:defRPr sz="600"/>
            </a:lvl1pPr>
          </a:lstStyle>
          <a:p>
            <a:endParaRPr lang="en-GB" dirty="0"/>
          </a:p>
        </p:txBody>
      </p:sp>
      <p:sp>
        <p:nvSpPr>
          <p:cNvPr id="7" name="Slide Number Placeholder 6"/>
          <p:cNvSpPr>
            <a:spLocks noGrp="1"/>
          </p:cNvSpPr>
          <p:nvPr>
            <p:ph type="sldNum" sz="quarter" idx="5"/>
          </p:nvPr>
        </p:nvSpPr>
        <p:spPr>
          <a:xfrm>
            <a:off x="5622535" y="6457028"/>
            <a:ext cx="4301752" cy="340647"/>
          </a:xfrm>
          <a:prstGeom prst="rect">
            <a:avLst/>
          </a:prstGeom>
        </p:spPr>
        <p:txBody>
          <a:bodyPr vert="horz" lIns="48674" tIns="24337" rIns="48674" bIns="24337" rtlCol="0" anchor="b"/>
          <a:lstStyle>
            <a:lvl1pPr algn="r">
              <a:defRPr sz="600"/>
            </a:lvl1pPr>
          </a:lstStyle>
          <a:p>
            <a:fld id="{FA677DA4-F994-478E-ACDB-2C1EFD4FBC8F}" type="slidenum">
              <a:rPr lang="en-GB" smtClean="0"/>
              <a:t>‹#›</a:t>
            </a:fld>
            <a:endParaRPr lang="en-GB" dirty="0"/>
          </a:p>
        </p:txBody>
      </p:sp>
    </p:spTree>
    <p:extLst>
      <p:ext uri="{BB962C8B-B14F-4D97-AF65-F5344CB8AC3E}">
        <p14:creationId xmlns:p14="http://schemas.microsoft.com/office/powerpoint/2010/main" val="130794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77DA4-F994-478E-ACDB-2C1EFD4FBC8F}" type="slidenum">
              <a:rPr lang="en-GB" smtClean="0"/>
              <a:t>1</a:t>
            </a:fld>
            <a:endParaRPr lang="en-GB" dirty="0"/>
          </a:p>
        </p:txBody>
      </p:sp>
    </p:spTree>
    <p:extLst>
      <p:ext uri="{BB962C8B-B14F-4D97-AF65-F5344CB8AC3E}">
        <p14:creationId xmlns:p14="http://schemas.microsoft.com/office/powerpoint/2010/main" val="2449366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686" y="2819485"/>
            <a:ext cx="17339786" cy="4704375"/>
          </a:xfrm>
        </p:spPr>
        <p:txBody>
          <a:bodyPr anchor="b"/>
          <a:lstStyle>
            <a:lvl1pPr>
              <a:defRPr sz="9894"/>
            </a:lvl1pPr>
          </a:lstStyle>
          <a:p>
            <a:r>
              <a:rPr lang="en-US"/>
              <a:t>Click to edit Master title style</a:t>
            </a:r>
            <a:endParaRPr lang="en-GB"/>
          </a:p>
        </p:txBody>
      </p:sp>
      <p:sp>
        <p:nvSpPr>
          <p:cNvPr id="3" name="Text Placeholder 2"/>
          <p:cNvSpPr>
            <a:spLocks noGrp="1"/>
          </p:cNvSpPr>
          <p:nvPr>
            <p:ph type="body" idx="1"/>
          </p:nvPr>
        </p:nvSpPr>
        <p:spPr>
          <a:xfrm>
            <a:off x="1371686" y="7568366"/>
            <a:ext cx="17339786" cy="2473919"/>
          </a:xfrm>
        </p:spPr>
        <p:txBody>
          <a:bodyPr/>
          <a:lstStyle>
            <a:lvl1pPr marL="0" indent="0">
              <a:buNone/>
              <a:defRPr sz="3958">
                <a:solidFill>
                  <a:schemeClr val="tx1">
                    <a:tint val="75000"/>
                  </a:schemeClr>
                </a:solidFill>
              </a:defRPr>
            </a:lvl1pPr>
            <a:lvl2pPr marL="753923" indent="0">
              <a:buNone/>
              <a:defRPr sz="3298">
                <a:solidFill>
                  <a:schemeClr val="tx1">
                    <a:tint val="75000"/>
                  </a:schemeClr>
                </a:solidFill>
              </a:defRPr>
            </a:lvl2pPr>
            <a:lvl3pPr marL="1507846" indent="0">
              <a:buNone/>
              <a:defRPr sz="2968">
                <a:solidFill>
                  <a:schemeClr val="tx1">
                    <a:tint val="75000"/>
                  </a:schemeClr>
                </a:solidFill>
              </a:defRPr>
            </a:lvl3pPr>
            <a:lvl4pPr marL="2261768" indent="0">
              <a:buNone/>
              <a:defRPr sz="2638">
                <a:solidFill>
                  <a:schemeClr val="tx1">
                    <a:tint val="75000"/>
                  </a:schemeClr>
                </a:solidFill>
              </a:defRPr>
            </a:lvl4pPr>
            <a:lvl5pPr marL="3015691" indent="0">
              <a:buNone/>
              <a:defRPr sz="2638">
                <a:solidFill>
                  <a:schemeClr val="tx1">
                    <a:tint val="75000"/>
                  </a:schemeClr>
                </a:solidFill>
              </a:defRPr>
            </a:lvl5pPr>
            <a:lvl6pPr marL="3769614" indent="0">
              <a:buNone/>
              <a:defRPr sz="2638">
                <a:solidFill>
                  <a:schemeClr val="tx1">
                    <a:tint val="75000"/>
                  </a:schemeClr>
                </a:solidFill>
              </a:defRPr>
            </a:lvl6pPr>
            <a:lvl7pPr marL="4523537" indent="0">
              <a:buNone/>
              <a:defRPr sz="2638">
                <a:solidFill>
                  <a:schemeClr val="tx1">
                    <a:tint val="75000"/>
                  </a:schemeClr>
                </a:solidFill>
              </a:defRPr>
            </a:lvl7pPr>
            <a:lvl8pPr marL="5277460" indent="0">
              <a:buNone/>
              <a:defRPr sz="2638">
                <a:solidFill>
                  <a:schemeClr val="tx1">
                    <a:tint val="75000"/>
                  </a:schemeClr>
                </a:solidFill>
              </a:defRPr>
            </a:lvl8pPr>
            <a:lvl9pPr marL="6031382" indent="0">
              <a:buNone/>
              <a:defRPr sz="263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8B35AFC-2618-4C5A-AC18-4331823BB484}" type="datetimeFigureOut">
              <a:rPr lang="en-GB" smtClean="0"/>
              <a:t>17/03/2026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798055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157"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7700"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8B35AFC-2618-4C5A-AC18-4331823BB484}" type="datetimeFigureOut">
              <a:rPr lang="en-GB" smtClean="0"/>
              <a:t>17/03/2026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1668501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776" y="602119"/>
            <a:ext cx="1733978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776" y="2772362"/>
            <a:ext cx="8504976" cy="1358692"/>
          </a:xfrm>
        </p:spPr>
        <p:txBody>
          <a:bodyPr anchor="b"/>
          <a:lstStyle>
            <a:lvl1pPr marL="0" indent="0">
              <a:buNone/>
              <a:defRPr sz="3958" b="1"/>
            </a:lvl1pPr>
            <a:lvl2pPr marL="753923" indent="0">
              <a:buNone/>
              <a:defRPr sz="3298" b="1"/>
            </a:lvl2pPr>
            <a:lvl3pPr marL="1507846" indent="0">
              <a:buNone/>
              <a:defRPr sz="2968" b="1"/>
            </a:lvl3pPr>
            <a:lvl4pPr marL="2261768" indent="0">
              <a:buNone/>
              <a:defRPr sz="2638" b="1"/>
            </a:lvl4pPr>
            <a:lvl5pPr marL="3015691" indent="0">
              <a:buNone/>
              <a:defRPr sz="2638" b="1"/>
            </a:lvl5pPr>
            <a:lvl6pPr marL="3769614" indent="0">
              <a:buNone/>
              <a:defRPr sz="2638" b="1"/>
            </a:lvl6pPr>
            <a:lvl7pPr marL="4523537" indent="0">
              <a:buNone/>
              <a:defRPr sz="2638" b="1"/>
            </a:lvl7pPr>
            <a:lvl8pPr marL="5277460" indent="0">
              <a:buNone/>
              <a:defRPr sz="2638" b="1"/>
            </a:lvl8pPr>
            <a:lvl9pPr marL="6031382" indent="0">
              <a:buNone/>
              <a:defRPr sz="2638" b="1"/>
            </a:lvl9pPr>
          </a:lstStyle>
          <a:p>
            <a:pPr lvl="0"/>
            <a:r>
              <a:rPr lang="en-US"/>
              <a:t>Edit Master text styles</a:t>
            </a:r>
          </a:p>
        </p:txBody>
      </p:sp>
      <p:sp>
        <p:nvSpPr>
          <p:cNvPr id="4" name="Content Placeholder 3"/>
          <p:cNvSpPr>
            <a:spLocks noGrp="1"/>
          </p:cNvSpPr>
          <p:nvPr>
            <p:ph sz="half" idx="2"/>
          </p:nvPr>
        </p:nvSpPr>
        <p:spPr>
          <a:xfrm>
            <a:off x="1384776" y="4131054"/>
            <a:ext cx="850497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7701" y="2772362"/>
            <a:ext cx="8546861" cy="1358692"/>
          </a:xfrm>
        </p:spPr>
        <p:txBody>
          <a:bodyPr anchor="b"/>
          <a:lstStyle>
            <a:lvl1pPr marL="0" indent="0">
              <a:buNone/>
              <a:defRPr sz="3958" b="1"/>
            </a:lvl1pPr>
            <a:lvl2pPr marL="753923" indent="0">
              <a:buNone/>
              <a:defRPr sz="3298" b="1"/>
            </a:lvl2pPr>
            <a:lvl3pPr marL="1507846" indent="0">
              <a:buNone/>
              <a:defRPr sz="2968" b="1"/>
            </a:lvl3pPr>
            <a:lvl4pPr marL="2261768" indent="0">
              <a:buNone/>
              <a:defRPr sz="2638" b="1"/>
            </a:lvl4pPr>
            <a:lvl5pPr marL="3015691" indent="0">
              <a:buNone/>
              <a:defRPr sz="2638" b="1"/>
            </a:lvl5pPr>
            <a:lvl6pPr marL="3769614" indent="0">
              <a:buNone/>
              <a:defRPr sz="2638" b="1"/>
            </a:lvl6pPr>
            <a:lvl7pPr marL="4523537" indent="0">
              <a:buNone/>
              <a:defRPr sz="2638" b="1"/>
            </a:lvl7pPr>
            <a:lvl8pPr marL="5277460" indent="0">
              <a:buNone/>
              <a:defRPr sz="2638" b="1"/>
            </a:lvl8pPr>
            <a:lvl9pPr marL="6031382" indent="0">
              <a:buNone/>
              <a:defRPr sz="2638" b="1"/>
            </a:lvl9pPr>
          </a:lstStyle>
          <a:p>
            <a:pPr lvl="0"/>
            <a:r>
              <a:rPr lang="en-US"/>
              <a:t>Edit Master text styles</a:t>
            </a:r>
          </a:p>
        </p:txBody>
      </p:sp>
      <p:sp>
        <p:nvSpPr>
          <p:cNvPr id="6" name="Content Placeholder 5"/>
          <p:cNvSpPr>
            <a:spLocks noGrp="1"/>
          </p:cNvSpPr>
          <p:nvPr>
            <p:ph sz="quarter" idx="4"/>
          </p:nvPr>
        </p:nvSpPr>
        <p:spPr>
          <a:xfrm>
            <a:off x="10177701" y="4131054"/>
            <a:ext cx="8546861"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8B35AFC-2618-4C5A-AC18-4331823BB484}" type="datetimeFigureOut">
              <a:rPr lang="en-GB" smtClean="0"/>
              <a:t>17/03/2026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206630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8B35AFC-2618-4C5A-AC18-4331823BB484}" type="datetimeFigureOut">
              <a:rPr lang="en-GB" smtClean="0"/>
              <a:t>17/03/2026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943089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B35AFC-2618-4C5A-AC18-4331823BB484}" type="datetimeFigureOut">
              <a:rPr lang="en-GB" smtClean="0"/>
              <a:t>17/03/2026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488954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776" y="753957"/>
            <a:ext cx="6484095"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6861" y="1628338"/>
            <a:ext cx="10177701"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776" y="3392805"/>
            <a:ext cx="6484095" cy="6285591"/>
          </a:xfrm>
        </p:spPr>
        <p:txBody>
          <a:bodyPr/>
          <a:lstStyle>
            <a:lvl1pPr marL="0" indent="0">
              <a:buNone/>
              <a:defRPr sz="2638"/>
            </a:lvl1pPr>
            <a:lvl2pPr marL="753923" indent="0">
              <a:buNone/>
              <a:defRPr sz="2309"/>
            </a:lvl2pPr>
            <a:lvl3pPr marL="1507846" indent="0">
              <a:buNone/>
              <a:defRPr sz="1979"/>
            </a:lvl3pPr>
            <a:lvl4pPr marL="2261768" indent="0">
              <a:buNone/>
              <a:defRPr sz="1649"/>
            </a:lvl4pPr>
            <a:lvl5pPr marL="3015691" indent="0">
              <a:buNone/>
              <a:defRPr sz="1649"/>
            </a:lvl5pPr>
            <a:lvl6pPr marL="3769614" indent="0">
              <a:buNone/>
              <a:defRPr sz="1649"/>
            </a:lvl6pPr>
            <a:lvl7pPr marL="4523537" indent="0">
              <a:buNone/>
              <a:defRPr sz="1649"/>
            </a:lvl7pPr>
            <a:lvl8pPr marL="5277460" indent="0">
              <a:buNone/>
              <a:defRPr sz="1649"/>
            </a:lvl8pPr>
            <a:lvl9pPr marL="6031382"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18B35AFC-2618-4C5A-AC18-4331823BB484}" type="datetimeFigureOut">
              <a:rPr lang="en-GB" smtClean="0"/>
              <a:t>17/03/2026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1852122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776" y="753957"/>
            <a:ext cx="6484095"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6861" y="1628338"/>
            <a:ext cx="10177701" cy="8036969"/>
          </a:xfrm>
        </p:spPr>
        <p:txBody>
          <a:bodyPr/>
          <a:lstStyle>
            <a:lvl1pPr marL="0" indent="0">
              <a:buNone/>
              <a:defRPr sz="5277"/>
            </a:lvl1pPr>
            <a:lvl2pPr marL="753923" indent="0">
              <a:buNone/>
              <a:defRPr sz="4617"/>
            </a:lvl2pPr>
            <a:lvl3pPr marL="1507846" indent="0">
              <a:buNone/>
              <a:defRPr sz="3958"/>
            </a:lvl3pPr>
            <a:lvl4pPr marL="2261768" indent="0">
              <a:buNone/>
              <a:defRPr sz="3298"/>
            </a:lvl4pPr>
            <a:lvl5pPr marL="3015691" indent="0">
              <a:buNone/>
              <a:defRPr sz="3298"/>
            </a:lvl5pPr>
            <a:lvl6pPr marL="3769614" indent="0">
              <a:buNone/>
              <a:defRPr sz="3298"/>
            </a:lvl6pPr>
            <a:lvl7pPr marL="4523537" indent="0">
              <a:buNone/>
              <a:defRPr sz="3298"/>
            </a:lvl7pPr>
            <a:lvl8pPr marL="5277460" indent="0">
              <a:buNone/>
              <a:defRPr sz="3298"/>
            </a:lvl8pPr>
            <a:lvl9pPr marL="6031382" indent="0">
              <a:buNone/>
              <a:defRPr sz="3298"/>
            </a:lvl9pPr>
          </a:lstStyle>
          <a:p>
            <a:endParaRPr lang="en-GB"/>
          </a:p>
        </p:txBody>
      </p:sp>
      <p:sp>
        <p:nvSpPr>
          <p:cNvPr id="4" name="Text Placeholder 3"/>
          <p:cNvSpPr>
            <a:spLocks noGrp="1"/>
          </p:cNvSpPr>
          <p:nvPr>
            <p:ph type="body" sz="half" idx="2"/>
          </p:nvPr>
        </p:nvSpPr>
        <p:spPr>
          <a:xfrm>
            <a:off x="1384776" y="3392805"/>
            <a:ext cx="6484095" cy="6285591"/>
          </a:xfrm>
        </p:spPr>
        <p:txBody>
          <a:bodyPr/>
          <a:lstStyle>
            <a:lvl1pPr marL="0" indent="0">
              <a:buNone/>
              <a:defRPr sz="2638"/>
            </a:lvl1pPr>
            <a:lvl2pPr marL="753923" indent="0">
              <a:buNone/>
              <a:defRPr sz="2309"/>
            </a:lvl2pPr>
            <a:lvl3pPr marL="1507846" indent="0">
              <a:buNone/>
              <a:defRPr sz="1979"/>
            </a:lvl3pPr>
            <a:lvl4pPr marL="2261768" indent="0">
              <a:buNone/>
              <a:defRPr sz="1649"/>
            </a:lvl4pPr>
            <a:lvl5pPr marL="3015691" indent="0">
              <a:buNone/>
              <a:defRPr sz="1649"/>
            </a:lvl5pPr>
            <a:lvl6pPr marL="3769614" indent="0">
              <a:buNone/>
              <a:defRPr sz="1649"/>
            </a:lvl6pPr>
            <a:lvl7pPr marL="4523537" indent="0">
              <a:buNone/>
              <a:defRPr sz="1649"/>
            </a:lvl7pPr>
            <a:lvl8pPr marL="5277460" indent="0">
              <a:buNone/>
              <a:defRPr sz="1649"/>
            </a:lvl8pPr>
            <a:lvl9pPr marL="6031382"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18B35AFC-2618-4C5A-AC18-4331823BB484}" type="datetimeFigureOut">
              <a:rPr lang="en-GB" smtClean="0"/>
              <a:t>17/03/2026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5577688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17/03/2026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8775498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6996" y="602118"/>
            <a:ext cx="4334947"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157" y="602118"/>
            <a:ext cx="12753538"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17/03/2026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907473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0528" y="1965657"/>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08"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39189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06" y="4297599"/>
            <a:ext cx="8023252" cy="2810464"/>
          </a:xfrm>
          <a:prstGeom prst="rect">
            <a:avLst/>
          </a:prstGeom>
        </p:spPr>
        <p:txBody>
          <a:bodyPr/>
          <a:lstStyle>
            <a:lvl1pPr>
              <a:defRPr sz="6799" b="0" cap="none" spc="0">
                <a:ln>
                  <a:noFill/>
                </a:ln>
                <a:solidFill>
                  <a:schemeClr val="bg1"/>
                </a:solidFill>
                <a:effectLst/>
                <a:latin typeface="Arial Black" panose="020B0A04020102020204" pitchFamily="34" charset="0"/>
              </a:defRPr>
            </a:lvl1pPr>
          </a:lstStyle>
          <a:p>
            <a:pPr lvl="0"/>
            <a:r>
              <a:rPr lang="pt-BR" err="1"/>
              <a:t>Thank</a:t>
            </a:r>
            <a:r>
              <a:rPr lang="pt-BR"/>
              <a:t> </a:t>
            </a:r>
            <a:r>
              <a:rPr lang="pt-BR" err="1"/>
              <a:t>You</a:t>
            </a:r>
            <a:endParaRPr lang="pt-BR"/>
          </a:p>
        </p:txBody>
      </p:sp>
    </p:spTree>
    <p:extLst>
      <p:ext uri="{BB962C8B-B14F-4D97-AF65-F5344CB8AC3E}">
        <p14:creationId xmlns:p14="http://schemas.microsoft.com/office/powerpoint/2010/main" val="26915497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3" y="828677"/>
            <a:ext cx="12292628" cy="615553"/>
          </a:xfrm>
          <a:prstGeom prst="rect">
            <a:avLst/>
          </a:prstGeom>
        </p:spPr>
        <p:txBody>
          <a:bodyPr/>
          <a:lstStyle>
            <a:lvl1pPr marL="0" indent="0">
              <a:buFontTx/>
              <a:buNone/>
              <a:defRPr sz="3999"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6" y="2581277"/>
            <a:ext cx="17407811" cy="276998"/>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652" y="9333566"/>
            <a:ext cx="3690672" cy="1141845"/>
          </a:xfrm>
          <a:prstGeom prst="rect">
            <a:avLst/>
          </a:prstGeom>
        </p:spPr>
      </p:pic>
    </p:spTree>
    <p:extLst>
      <p:ext uri="{BB962C8B-B14F-4D97-AF65-F5344CB8AC3E}">
        <p14:creationId xmlns:p14="http://schemas.microsoft.com/office/powerpoint/2010/main" val="37090059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4"/>
            <a:ext cx="17407811"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652" y="9333566"/>
            <a:ext cx="3690672"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792" y="828676"/>
            <a:ext cx="1850973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792" y="1425576"/>
            <a:ext cx="18509739"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2" name="Slide Number Placeholder 1">
            <a:extLst>
              <a:ext uri="{FF2B5EF4-FFF2-40B4-BE49-F238E27FC236}">
                <a16:creationId xmlns:a16="http://schemas.microsoft.com/office/drawing/2014/main" id="{D9DF76AF-1E8F-D68E-840D-838FB030E6DA}"/>
              </a:ext>
            </a:extLst>
          </p:cNvPr>
          <p:cNvSpPr>
            <a:spLocks noGrp="1"/>
          </p:cNvSpPr>
          <p:nvPr>
            <p:ph type="sldNum" sz="quarter" idx="14"/>
          </p:nvPr>
        </p:nvSpPr>
        <p:spPr/>
        <p:txBody>
          <a:bodyPr/>
          <a:lstStyle/>
          <a:p>
            <a:fld id="{660CA314-6EE4-4734-BE24-5A644D0E40C9}" type="slidenum">
              <a:rPr lang="en-GB" smtClean="0"/>
              <a:t>‹#›</a:t>
            </a:fld>
            <a:endParaRPr lang="en-GB"/>
          </a:p>
        </p:txBody>
      </p:sp>
    </p:spTree>
    <p:extLst>
      <p:ext uri="{BB962C8B-B14F-4D97-AF65-F5344CB8AC3E}">
        <p14:creationId xmlns:p14="http://schemas.microsoft.com/office/powerpoint/2010/main" val="1494954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4"/>
            <a:ext cx="17407811"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01" y="9694842"/>
            <a:ext cx="18413333"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794" y="828676"/>
            <a:ext cx="1850783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794" y="1425576"/>
            <a:ext cx="18507839"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7" name="Slide Number Placeholder 6">
            <a:extLst>
              <a:ext uri="{FF2B5EF4-FFF2-40B4-BE49-F238E27FC236}">
                <a16:creationId xmlns:a16="http://schemas.microsoft.com/office/drawing/2014/main" id="{27DC36A2-A924-BA2E-7D6A-394F8943DC62}"/>
              </a:ext>
            </a:extLst>
          </p:cNvPr>
          <p:cNvSpPr>
            <a:spLocks noGrp="1"/>
          </p:cNvSpPr>
          <p:nvPr>
            <p:ph type="sldNum" sz="quarter" idx="13"/>
          </p:nvPr>
        </p:nvSpPr>
        <p:spPr/>
        <p:txBody>
          <a:bodyPr/>
          <a:lstStyle/>
          <a:p>
            <a:fld id="{660CA314-6EE4-4734-BE24-5A644D0E40C9}" type="slidenum">
              <a:rPr lang="en-GB" smtClean="0"/>
              <a:t>‹#›</a:t>
            </a:fld>
            <a:endParaRPr lang="en-GB"/>
          </a:p>
        </p:txBody>
      </p:sp>
    </p:spTree>
    <p:extLst>
      <p:ext uri="{BB962C8B-B14F-4D97-AF65-F5344CB8AC3E}">
        <p14:creationId xmlns:p14="http://schemas.microsoft.com/office/powerpoint/2010/main" val="9178624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2" y="828675"/>
            <a:ext cx="12292629"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5"/>
            <a:ext cx="17407811"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652" y="9333566"/>
            <a:ext cx="3690672" cy="1141845"/>
          </a:xfrm>
          <a:prstGeom prst="rect">
            <a:avLst/>
          </a:prstGeom>
        </p:spPr>
      </p:pic>
    </p:spTree>
    <p:extLst>
      <p:ext uri="{BB962C8B-B14F-4D97-AF65-F5344CB8AC3E}">
        <p14:creationId xmlns:p14="http://schemas.microsoft.com/office/powerpoint/2010/main" val="31764988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2" y="828675"/>
            <a:ext cx="12292629"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5"/>
            <a:ext cx="17407811"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00" y="9694841"/>
            <a:ext cx="18413332" cy="1141845"/>
          </a:xfrm>
          <a:prstGeom prst="rect">
            <a:avLst/>
          </a:prstGeom>
        </p:spPr>
      </p:pic>
    </p:spTree>
    <p:extLst>
      <p:ext uri="{BB962C8B-B14F-4D97-AF65-F5344CB8AC3E}">
        <p14:creationId xmlns:p14="http://schemas.microsoft.com/office/powerpoint/2010/main" val="330399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2" y="828675"/>
            <a:ext cx="12292629"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5"/>
            <a:ext cx="17407811"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652" y="9333566"/>
            <a:ext cx="3690672" cy="1141845"/>
          </a:xfrm>
          <a:prstGeom prst="rect">
            <a:avLst/>
          </a:prstGeom>
        </p:spPr>
      </p:pic>
    </p:spTree>
    <p:extLst>
      <p:ext uri="{BB962C8B-B14F-4D97-AF65-F5344CB8AC3E}">
        <p14:creationId xmlns:p14="http://schemas.microsoft.com/office/powerpoint/2010/main" val="3982058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2" y="828675"/>
            <a:ext cx="12292629"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5"/>
            <a:ext cx="17407811"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00" y="9694841"/>
            <a:ext cx="18413332" cy="1141845"/>
          </a:xfrm>
          <a:prstGeom prst="rect">
            <a:avLst/>
          </a:prstGeom>
        </p:spPr>
      </p:pic>
    </p:spTree>
    <p:extLst>
      <p:ext uri="{BB962C8B-B14F-4D97-AF65-F5344CB8AC3E}">
        <p14:creationId xmlns:p14="http://schemas.microsoft.com/office/powerpoint/2010/main" val="463481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013" y="1850860"/>
            <a:ext cx="15078075" cy="3937329"/>
          </a:xfrm>
        </p:spPr>
        <p:txBody>
          <a:bodyPr anchor="b"/>
          <a:lstStyle>
            <a:lvl1pPr algn="ctr">
              <a:defRPr sz="9894"/>
            </a:lvl1pPr>
          </a:lstStyle>
          <a:p>
            <a:r>
              <a:rPr lang="en-US"/>
              <a:t>Click to edit Master title style</a:t>
            </a:r>
            <a:endParaRPr lang="en-GB"/>
          </a:p>
        </p:txBody>
      </p:sp>
      <p:sp>
        <p:nvSpPr>
          <p:cNvPr id="3" name="Subtitle 2"/>
          <p:cNvSpPr>
            <a:spLocks noGrp="1"/>
          </p:cNvSpPr>
          <p:nvPr>
            <p:ph type="subTitle" idx="1"/>
          </p:nvPr>
        </p:nvSpPr>
        <p:spPr>
          <a:xfrm>
            <a:off x="2513013" y="5940028"/>
            <a:ext cx="15078075" cy="2730474"/>
          </a:xfrm>
        </p:spPr>
        <p:txBody>
          <a:bodyPr/>
          <a:lstStyle>
            <a:lvl1pPr marL="0" indent="0" algn="ctr">
              <a:buNone/>
              <a:defRPr sz="3958"/>
            </a:lvl1pPr>
            <a:lvl2pPr marL="753923" indent="0" algn="ctr">
              <a:buNone/>
              <a:defRPr sz="3298"/>
            </a:lvl2pPr>
            <a:lvl3pPr marL="1507846" indent="0" algn="ctr">
              <a:buNone/>
              <a:defRPr sz="2968"/>
            </a:lvl3pPr>
            <a:lvl4pPr marL="2261768" indent="0" algn="ctr">
              <a:buNone/>
              <a:defRPr sz="2638"/>
            </a:lvl4pPr>
            <a:lvl5pPr marL="3015691" indent="0" algn="ctr">
              <a:buNone/>
              <a:defRPr sz="2638"/>
            </a:lvl5pPr>
            <a:lvl6pPr marL="3769614" indent="0" algn="ctr">
              <a:buNone/>
              <a:defRPr sz="2638"/>
            </a:lvl6pPr>
            <a:lvl7pPr marL="4523537" indent="0" algn="ctr">
              <a:buNone/>
              <a:defRPr sz="2638"/>
            </a:lvl7pPr>
            <a:lvl8pPr marL="5277460" indent="0" algn="ctr">
              <a:buNone/>
              <a:defRPr sz="2638"/>
            </a:lvl8pPr>
            <a:lvl9pPr marL="6031382" indent="0" algn="ctr">
              <a:buNone/>
              <a:defRPr sz="2638"/>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17/03/2026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112343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17/03/2026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8362247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theme" Target="../theme/theme3.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4.xml"/><Relationship Id="rId1" Type="http://schemas.openxmlformats.org/officeDocument/2006/relationships/slideLayout" Target="../slideLayouts/slideLayout20.xml"/><Relationship Id="rId5" Type="http://schemas.openxmlformats.org/officeDocument/2006/relationships/image" Target="../media/image5.png"/><Relationship Id="rId4" Type="http://schemas.openxmlformats.org/officeDocument/2006/relationships/image" Target="../media/image4.emf"/></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21.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05" y="452374"/>
            <a:ext cx="18093690" cy="180949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05" y="2601150"/>
            <a:ext cx="18093690"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3/17/2026</a:t>
            </a:fld>
            <a:endParaRPr lang="en-US" dirty="0"/>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962666"/>
      </p:ext>
    </p:extLst>
  </p:cSld>
  <p:clrMap bg1="lt1" tx1="dk1" bg2="lt2" tx2="dk2" accent1="accent1" accent2="accent2" accent3="accent3" accent4="accent4" accent5="accent5" accent6="accent6" hlink="hlink" folHlink="folHlink"/>
  <p:sldLayoutIdLst>
    <p:sldLayoutId id="2147483679" r:id="rId1"/>
    <p:sldLayoutId id="2147483680" r:id="rId2"/>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157" y="602119"/>
            <a:ext cx="1733978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157" y="3010591"/>
            <a:ext cx="1733978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157" y="10482093"/>
            <a:ext cx="4523423"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18B35AFC-2618-4C5A-AC18-4331823BB484}" type="datetimeFigureOut">
              <a:rPr lang="en-GB" smtClean="0"/>
              <a:t>17/03/2026</a:t>
            </a:fld>
            <a:endParaRPr lang="en-GB"/>
          </a:p>
        </p:txBody>
      </p:sp>
      <p:sp>
        <p:nvSpPr>
          <p:cNvPr id="5" name="Footer Placeholder 4"/>
          <p:cNvSpPr>
            <a:spLocks noGrp="1"/>
          </p:cNvSpPr>
          <p:nvPr>
            <p:ph type="ftr" sz="quarter" idx="3"/>
          </p:nvPr>
        </p:nvSpPr>
        <p:spPr>
          <a:xfrm>
            <a:off x="6659483" y="10482093"/>
            <a:ext cx="6785134"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8520" y="10482093"/>
            <a:ext cx="4523423"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BE1DA683-DE79-42A3-B81D-78B6C962C253}" type="slidenum">
              <a:rPr lang="en-GB" smtClean="0"/>
              <a:t>‹#›</a:t>
            </a:fld>
            <a:endParaRPr lang="en-GB"/>
          </a:p>
        </p:txBody>
      </p:sp>
    </p:spTree>
    <p:extLst>
      <p:ext uri="{BB962C8B-B14F-4D97-AF65-F5344CB8AC3E}">
        <p14:creationId xmlns:p14="http://schemas.microsoft.com/office/powerpoint/2010/main" val="1272940616"/>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6" r:id="rId12"/>
  </p:sldLayoutIdLst>
  <p:txStyles>
    <p:titleStyle>
      <a:lvl1pPr algn="l" defTabSz="1507846"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61" indent="-376961" algn="l" defTabSz="1507846"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884" indent="-376961" algn="l" defTabSz="1507846" rtl="0" eaLnBrk="1" latinLnBrk="0" hangingPunct="1">
        <a:lnSpc>
          <a:spcPct val="90000"/>
        </a:lnSpc>
        <a:spcBef>
          <a:spcPts val="824"/>
        </a:spcBef>
        <a:buFont typeface="Arial" panose="020B0604020202020204" pitchFamily="34" charset="0"/>
        <a:buChar char="•"/>
        <a:defRPr sz="3958" kern="1200">
          <a:solidFill>
            <a:schemeClr val="tx1"/>
          </a:solidFill>
          <a:latin typeface="+mn-lt"/>
          <a:ea typeface="+mn-ea"/>
          <a:cs typeface="+mn-cs"/>
        </a:defRPr>
      </a:lvl2pPr>
      <a:lvl3pPr marL="1884807" indent="-376961" algn="l" defTabSz="1507846" rtl="0" eaLnBrk="1" latinLnBrk="0" hangingPunct="1">
        <a:lnSpc>
          <a:spcPct val="90000"/>
        </a:lnSpc>
        <a:spcBef>
          <a:spcPts val="824"/>
        </a:spcBef>
        <a:buFont typeface="Arial" panose="020B0604020202020204" pitchFamily="34" charset="0"/>
        <a:buChar char="•"/>
        <a:defRPr sz="3298" kern="1200">
          <a:solidFill>
            <a:schemeClr val="tx1"/>
          </a:solidFill>
          <a:latin typeface="+mn-lt"/>
          <a:ea typeface="+mn-ea"/>
          <a:cs typeface="+mn-cs"/>
        </a:defRPr>
      </a:lvl3pPr>
      <a:lvl4pPr marL="2638730"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4pPr>
      <a:lvl5pPr marL="3392653"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5pPr>
      <a:lvl6pPr marL="4146575"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6pPr>
      <a:lvl7pPr marL="4900498"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7pPr>
      <a:lvl8pPr marL="5654421"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8pPr>
      <a:lvl9pPr marL="6408344"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4100"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800" dirty="0"/>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2828" y="751246"/>
            <a:ext cx="4225622"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021" y="4057117"/>
            <a:ext cx="1113814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26921" y="9333566"/>
            <a:ext cx="3690674" cy="1141845"/>
          </a:xfrm>
          <a:prstGeom prst="rect">
            <a:avLst/>
          </a:prstGeom>
        </p:spPr>
      </p:pic>
    </p:spTree>
    <p:extLst>
      <p:ext uri="{BB962C8B-B14F-4D97-AF65-F5344CB8AC3E}">
        <p14:creationId xmlns:p14="http://schemas.microsoft.com/office/powerpoint/2010/main" val="4252245028"/>
      </p:ext>
    </p:extLst>
  </p:cSld>
  <p:clrMap bg1="lt1" tx1="dk1" bg2="lt2" tx2="dk2" accent1="accent1" accent2="accent2" accent3="accent3" accent4="accent4" accent5="accent5" accent6="accent6" hlink="hlink" folHlink="folHlink"/>
  <p:sldLayoutIdLst>
    <p:sldLayoutId id="2147483748" r:id="rId1"/>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05" y="452375"/>
            <a:ext cx="1809369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05" y="2601152"/>
            <a:ext cx="1809369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0517696"/>
            <a:ext cx="6433312" cy="380553"/>
          </a:xfrm>
          <a:prstGeom prst="rect">
            <a:avLst/>
          </a:prstGeom>
        </p:spPr>
        <p:txBody>
          <a:bodyPr wrap="square" lIns="0" tIns="0" rIns="0" bIns="0">
            <a:spAutoFit/>
          </a:bodyPr>
          <a:lstStyle>
            <a:lvl1pPr algn="ctr">
              <a:defRPr>
                <a:solidFill>
                  <a:schemeClr val="tx1">
                    <a:tint val="75000"/>
                  </a:schemeClr>
                </a:solidFill>
              </a:defRPr>
            </a:lvl1pPr>
          </a:lstStyle>
          <a:p>
            <a:pPr defTabSz="680605" hangingPunct="0">
              <a:defRPr/>
            </a:pPr>
            <a:endParaRPr lang="en-GB" sz="2473" b="1" kern="0">
              <a:solidFill>
                <a:prstClr val="black">
                  <a:tint val="75000"/>
                </a:prstClr>
              </a:solidFill>
              <a:latin typeface="Helvetica Neue"/>
              <a:sym typeface="Helvetica Neue"/>
            </a:endParaRPr>
          </a:p>
        </p:txBody>
      </p:sp>
      <p:sp>
        <p:nvSpPr>
          <p:cNvPr id="5" name="Holder 5"/>
          <p:cNvSpPr>
            <a:spLocks noGrp="1"/>
          </p:cNvSpPr>
          <p:nvPr>
            <p:ph type="dt" sz="half" idx="6"/>
          </p:nvPr>
        </p:nvSpPr>
        <p:spPr>
          <a:xfrm>
            <a:off x="1005205" y="10517696"/>
            <a:ext cx="4623943" cy="380553"/>
          </a:xfrm>
          <a:prstGeom prst="rect">
            <a:avLst/>
          </a:prstGeom>
        </p:spPr>
        <p:txBody>
          <a:bodyPr wrap="square" lIns="0" tIns="0" rIns="0" bIns="0">
            <a:spAutoFit/>
          </a:bodyPr>
          <a:lstStyle>
            <a:lvl1pPr algn="l">
              <a:defRPr>
                <a:solidFill>
                  <a:schemeClr val="tx1">
                    <a:tint val="75000"/>
                  </a:schemeClr>
                </a:solidFill>
              </a:defRPr>
            </a:lvl1pPr>
          </a:lstStyle>
          <a:p>
            <a:pPr defTabSz="680605" hangingPunct="0">
              <a:defRPr/>
            </a:pPr>
            <a:fld id="{1D8BD707-D9CF-40AE-B4C6-C98DA3205C09}" type="datetimeFigureOut">
              <a:rPr lang="en-US" sz="2473" b="1" kern="0" smtClean="0">
                <a:solidFill>
                  <a:prstClr val="black">
                    <a:tint val="75000"/>
                  </a:prstClr>
                </a:solidFill>
                <a:latin typeface="Helvetica Neue"/>
                <a:sym typeface="Helvetica Neue"/>
              </a:rPr>
              <a:pPr defTabSz="680605" hangingPunct="0">
                <a:defRPr/>
              </a:pPr>
              <a:t>3/17/2026</a:t>
            </a:fld>
            <a:endParaRPr lang="en-US" sz="2473" b="1" kern="0">
              <a:solidFill>
                <a:prstClr val="black">
                  <a:tint val="75000"/>
                </a:prstClr>
              </a:solidFill>
              <a:latin typeface="Helvetica Neue"/>
              <a:sym typeface="Helvetica Neue"/>
            </a:endParaRPr>
          </a:p>
        </p:txBody>
      </p:sp>
      <p:sp>
        <p:nvSpPr>
          <p:cNvPr id="6" name="Holder 6"/>
          <p:cNvSpPr>
            <a:spLocks noGrp="1"/>
          </p:cNvSpPr>
          <p:nvPr>
            <p:ph type="sldNum" sz="quarter" idx="7"/>
          </p:nvPr>
        </p:nvSpPr>
        <p:spPr>
          <a:xfrm>
            <a:off x="14474954" y="10517696"/>
            <a:ext cx="4623943" cy="380553"/>
          </a:xfrm>
          <a:prstGeom prst="rect">
            <a:avLst/>
          </a:prstGeom>
        </p:spPr>
        <p:txBody>
          <a:bodyPr wrap="square" lIns="0" tIns="0" rIns="0" bIns="0">
            <a:spAutoFit/>
          </a:bodyPr>
          <a:lstStyle>
            <a:lvl1pPr algn="r">
              <a:defRPr>
                <a:solidFill>
                  <a:schemeClr val="tx1">
                    <a:tint val="75000"/>
                  </a:schemeClr>
                </a:solidFill>
              </a:defRPr>
            </a:lvl1pPr>
          </a:lstStyle>
          <a:p>
            <a:pPr defTabSz="680605" hangingPunct="0">
              <a:defRPr/>
            </a:pPr>
            <a:fld id="{B6F15528-21DE-4FAA-801E-634DDDAF4B2B}" type="slidenum">
              <a:rPr lang="en-GB" sz="2473" b="1" kern="0" smtClean="0">
                <a:solidFill>
                  <a:prstClr val="black">
                    <a:tint val="75000"/>
                  </a:prstClr>
                </a:solidFill>
                <a:latin typeface="Helvetica Neue"/>
                <a:sym typeface="Helvetica Neue"/>
              </a:rPr>
              <a:pPr defTabSz="680605" hangingPunct="0">
                <a:defRPr/>
              </a:pPr>
              <a:t>‹#›</a:t>
            </a:fld>
            <a:endParaRPr lang="en-GB" sz="2473" b="1" kern="0">
              <a:solidFill>
                <a:prstClr val="black">
                  <a:tint val="75000"/>
                </a:prstClr>
              </a:solidFill>
              <a:latin typeface="Helvetica Neue"/>
              <a:sym typeface="Helvetica Neue"/>
            </a:endParaRPr>
          </a:p>
        </p:txBody>
      </p:sp>
    </p:spTree>
    <p:extLst>
      <p:ext uri="{BB962C8B-B14F-4D97-AF65-F5344CB8AC3E}">
        <p14:creationId xmlns:p14="http://schemas.microsoft.com/office/powerpoint/2010/main" val="3167290211"/>
      </p:ext>
    </p:extLst>
  </p:cSld>
  <p:clrMap bg1="lt1" tx1="dk1" bg2="lt2" tx2="dk2" accent1="accent1" accent2="accent2" accent3="accent3" accent4="accent4" accent5="accent5" accent6="accent6" hlink="hlink" folHlink="folHlink"/>
  <p:sldLayoutIdLst>
    <p:sldLayoutId id="2147483801" r:id="rId1"/>
  </p:sldLayoutIdLst>
  <p:txStyles>
    <p:titleStyle>
      <a:lvl1pPr>
        <a:defRPr>
          <a:latin typeface="+mj-lt"/>
          <a:ea typeface="+mj-ea"/>
          <a:cs typeface="+mj-cs"/>
        </a:defRPr>
      </a:lvl1pPr>
    </p:titleStyle>
    <p:bodyStyle>
      <a:lvl1pPr marL="0">
        <a:defRPr>
          <a:latin typeface="+mn-lt"/>
          <a:ea typeface="+mn-ea"/>
          <a:cs typeface="+mn-cs"/>
        </a:defRPr>
      </a:lvl1pPr>
      <a:lvl2pPr marL="457166">
        <a:defRPr>
          <a:latin typeface="+mn-lt"/>
          <a:ea typeface="+mn-ea"/>
          <a:cs typeface="+mn-cs"/>
        </a:defRPr>
      </a:lvl2pPr>
      <a:lvl3pPr marL="914330">
        <a:defRPr>
          <a:latin typeface="+mn-lt"/>
          <a:ea typeface="+mn-ea"/>
          <a:cs typeface="+mn-cs"/>
        </a:defRPr>
      </a:lvl3pPr>
      <a:lvl4pPr marL="1371495">
        <a:defRPr>
          <a:latin typeface="+mn-lt"/>
          <a:ea typeface="+mn-ea"/>
          <a:cs typeface="+mn-cs"/>
        </a:defRPr>
      </a:lvl4pPr>
      <a:lvl5pPr marL="1828659">
        <a:defRPr>
          <a:latin typeface="+mn-lt"/>
          <a:ea typeface="+mn-ea"/>
          <a:cs typeface="+mn-cs"/>
        </a:defRPr>
      </a:lvl5pPr>
      <a:lvl6pPr marL="2285825">
        <a:defRPr>
          <a:latin typeface="+mn-lt"/>
          <a:ea typeface="+mn-ea"/>
          <a:cs typeface="+mn-cs"/>
        </a:defRPr>
      </a:lvl6pPr>
      <a:lvl7pPr marL="2742989">
        <a:defRPr>
          <a:latin typeface="+mn-lt"/>
          <a:ea typeface="+mn-ea"/>
          <a:cs typeface="+mn-cs"/>
        </a:defRPr>
      </a:lvl7pPr>
      <a:lvl8pPr marL="3200155">
        <a:defRPr>
          <a:latin typeface="+mn-lt"/>
          <a:ea typeface="+mn-ea"/>
          <a:cs typeface="+mn-cs"/>
        </a:defRPr>
      </a:lvl8pPr>
      <a:lvl9pPr marL="3657318">
        <a:defRPr>
          <a:latin typeface="+mn-lt"/>
          <a:ea typeface="+mn-ea"/>
          <a:cs typeface="+mn-cs"/>
        </a:defRPr>
      </a:lvl9pPr>
    </p:bodyStyle>
    <p:otherStyle>
      <a:lvl1pPr marL="0">
        <a:defRPr>
          <a:latin typeface="+mn-lt"/>
          <a:ea typeface="+mn-ea"/>
          <a:cs typeface="+mn-cs"/>
        </a:defRPr>
      </a:lvl1pPr>
      <a:lvl2pPr marL="457166">
        <a:defRPr>
          <a:latin typeface="+mn-lt"/>
          <a:ea typeface="+mn-ea"/>
          <a:cs typeface="+mn-cs"/>
        </a:defRPr>
      </a:lvl2pPr>
      <a:lvl3pPr marL="914330">
        <a:defRPr>
          <a:latin typeface="+mn-lt"/>
          <a:ea typeface="+mn-ea"/>
          <a:cs typeface="+mn-cs"/>
        </a:defRPr>
      </a:lvl3pPr>
      <a:lvl4pPr marL="1371495">
        <a:defRPr>
          <a:latin typeface="+mn-lt"/>
          <a:ea typeface="+mn-ea"/>
          <a:cs typeface="+mn-cs"/>
        </a:defRPr>
      </a:lvl4pPr>
      <a:lvl5pPr marL="1828659">
        <a:defRPr>
          <a:latin typeface="+mn-lt"/>
          <a:ea typeface="+mn-ea"/>
          <a:cs typeface="+mn-cs"/>
        </a:defRPr>
      </a:lvl5pPr>
      <a:lvl6pPr marL="2285825">
        <a:defRPr>
          <a:latin typeface="+mn-lt"/>
          <a:ea typeface="+mn-ea"/>
          <a:cs typeface="+mn-cs"/>
        </a:defRPr>
      </a:lvl6pPr>
      <a:lvl7pPr marL="2742989">
        <a:defRPr>
          <a:latin typeface="+mn-lt"/>
          <a:ea typeface="+mn-ea"/>
          <a:cs typeface="+mn-cs"/>
        </a:defRPr>
      </a:lvl7pPr>
      <a:lvl8pPr marL="3200155">
        <a:defRPr>
          <a:latin typeface="+mn-lt"/>
          <a:ea typeface="+mn-ea"/>
          <a:cs typeface="+mn-cs"/>
        </a:defRPr>
      </a:lvl8pPr>
      <a:lvl9pPr marL="3657318">
        <a:defRPr>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A31244-9633-782F-C177-68E0EB75633D}"/>
              </a:ext>
            </a:extLst>
          </p:cNvPr>
          <p:cNvSpPr txBox="1"/>
          <p:nvPr userDrawn="1"/>
        </p:nvSpPr>
        <p:spPr>
          <a:xfrm>
            <a:off x="5026025" y="0"/>
            <a:ext cx="10052050" cy="371512"/>
          </a:xfrm>
          <a:prstGeom prst="rect">
            <a:avLst/>
          </a:prstGeom>
          <a:noFill/>
        </p:spPr>
        <p:txBody>
          <a:bodyPr wrap="square">
            <a:spAutoFit/>
          </a:bodyPr>
          <a:lstStyle/>
          <a:p>
            <a:pPr algn="ctr"/>
            <a:r>
              <a:rPr lang="en-GB" sz="1814" b="1">
                <a:solidFill>
                  <a:srgbClr val="FF0000"/>
                </a:solidFill>
              </a:rPr>
              <a:t>Draft for Discussion</a:t>
            </a:r>
          </a:p>
        </p:txBody>
      </p:sp>
      <p:sp>
        <p:nvSpPr>
          <p:cNvPr id="3" name="Slide Number Placeholder 2">
            <a:extLst>
              <a:ext uri="{FF2B5EF4-FFF2-40B4-BE49-F238E27FC236}">
                <a16:creationId xmlns:a16="http://schemas.microsoft.com/office/drawing/2014/main" id="{4F089301-33FB-7265-FD74-9FCC0410821D}"/>
              </a:ext>
            </a:extLst>
          </p:cNvPr>
          <p:cNvSpPr>
            <a:spLocks noGrp="1"/>
          </p:cNvSpPr>
          <p:nvPr>
            <p:ph type="sldNum" sz="quarter" idx="4"/>
          </p:nvPr>
        </p:nvSpPr>
        <p:spPr>
          <a:xfrm>
            <a:off x="14198520" y="10482093"/>
            <a:ext cx="4523423"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660CA314-6EE4-4734-BE24-5A644D0E40C9}" type="slidenum">
              <a:rPr lang="en-GB" smtClean="0"/>
              <a:t>‹#›</a:t>
            </a:fld>
            <a:endParaRPr lang="en-GB"/>
          </a:p>
        </p:txBody>
      </p:sp>
    </p:spTree>
    <p:extLst>
      <p:ext uri="{BB962C8B-B14F-4D97-AF65-F5344CB8AC3E}">
        <p14:creationId xmlns:p14="http://schemas.microsoft.com/office/powerpoint/2010/main" val="3784838673"/>
      </p:ext>
    </p:extLst>
  </p:cSld>
  <p:clrMap bg1="lt1" tx1="dk1" bg2="lt2" tx2="dk2" accent1="accent1" accent2="accent2" accent3="accent3" accent4="accent4" accent5="accent5" accent6="accent6" hlink="hlink" folHlink="folHlink"/>
  <p:sldLayoutIdLst>
    <p:sldLayoutId id="2147483826" r:id="rId1"/>
    <p:sldLayoutId id="2147483827" r:id="rId2"/>
  </p:sldLayoutIdLst>
  <p:hf hdr="0" ftr="0" dt="0"/>
  <p:txStyles>
    <p:titleStyle>
      <a:lvl1pPr algn="l" defTabSz="91432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0" indent="-228580" algn="l" defTabSz="914322"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41" indent="-228580" algn="l" defTabSz="914322"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902" indent="-228580" algn="l" defTabSz="91432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62" indent="-228580" algn="l" defTabSz="9143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223" indent="-228580" algn="l" defTabSz="9143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384" indent="-228580" algn="l" defTabSz="9143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546" indent="-228580" algn="l" defTabSz="9143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8706" indent="-228580" algn="l" defTabSz="9143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5867" indent="-228580" algn="l" defTabSz="91432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pt-BR"/>
      </a:defPPr>
      <a:lvl1pPr marL="0" algn="l" defTabSz="914322" rtl="0" eaLnBrk="1" latinLnBrk="0" hangingPunct="1">
        <a:defRPr sz="1801" kern="1200">
          <a:solidFill>
            <a:schemeClr val="tx1"/>
          </a:solidFill>
          <a:latin typeface="+mn-lt"/>
          <a:ea typeface="+mn-ea"/>
          <a:cs typeface="+mn-cs"/>
        </a:defRPr>
      </a:lvl1pPr>
      <a:lvl2pPr marL="457160" algn="l" defTabSz="914322" rtl="0" eaLnBrk="1" latinLnBrk="0" hangingPunct="1">
        <a:defRPr sz="1801" kern="1200">
          <a:solidFill>
            <a:schemeClr val="tx1"/>
          </a:solidFill>
          <a:latin typeface="+mn-lt"/>
          <a:ea typeface="+mn-ea"/>
          <a:cs typeface="+mn-cs"/>
        </a:defRPr>
      </a:lvl2pPr>
      <a:lvl3pPr marL="914322" algn="l" defTabSz="914322" rtl="0" eaLnBrk="1" latinLnBrk="0" hangingPunct="1">
        <a:defRPr sz="1801" kern="1200">
          <a:solidFill>
            <a:schemeClr val="tx1"/>
          </a:solidFill>
          <a:latin typeface="+mn-lt"/>
          <a:ea typeface="+mn-ea"/>
          <a:cs typeface="+mn-cs"/>
        </a:defRPr>
      </a:lvl3pPr>
      <a:lvl4pPr marL="1371482" algn="l" defTabSz="914322" rtl="0" eaLnBrk="1" latinLnBrk="0" hangingPunct="1">
        <a:defRPr sz="1801" kern="1200">
          <a:solidFill>
            <a:schemeClr val="tx1"/>
          </a:solidFill>
          <a:latin typeface="+mn-lt"/>
          <a:ea typeface="+mn-ea"/>
          <a:cs typeface="+mn-cs"/>
        </a:defRPr>
      </a:lvl4pPr>
      <a:lvl5pPr marL="1828643" algn="l" defTabSz="914322" rtl="0" eaLnBrk="1" latinLnBrk="0" hangingPunct="1">
        <a:defRPr sz="1801" kern="1200">
          <a:solidFill>
            <a:schemeClr val="tx1"/>
          </a:solidFill>
          <a:latin typeface="+mn-lt"/>
          <a:ea typeface="+mn-ea"/>
          <a:cs typeface="+mn-cs"/>
        </a:defRPr>
      </a:lvl5pPr>
      <a:lvl6pPr marL="2285803" algn="l" defTabSz="914322" rtl="0" eaLnBrk="1" latinLnBrk="0" hangingPunct="1">
        <a:defRPr sz="1801" kern="1200">
          <a:solidFill>
            <a:schemeClr val="tx1"/>
          </a:solidFill>
          <a:latin typeface="+mn-lt"/>
          <a:ea typeface="+mn-ea"/>
          <a:cs typeface="+mn-cs"/>
        </a:defRPr>
      </a:lvl6pPr>
      <a:lvl7pPr marL="2742964" algn="l" defTabSz="914322" rtl="0" eaLnBrk="1" latinLnBrk="0" hangingPunct="1">
        <a:defRPr sz="1801" kern="1200">
          <a:solidFill>
            <a:schemeClr val="tx1"/>
          </a:solidFill>
          <a:latin typeface="+mn-lt"/>
          <a:ea typeface="+mn-ea"/>
          <a:cs typeface="+mn-cs"/>
        </a:defRPr>
      </a:lvl7pPr>
      <a:lvl8pPr marL="3200126" algn="l" defTabSz="914322" rtl="0" eaLnBrk="1" latinLnBrk="0" hangingPunct="1">
        <a:defRPr sz="1801" kern="1200">
          <a:solidFill>
            <a:schemeClr val="tx1"/>
          </a:solidFill>
          <a:latin typeface="+mn-lt"/>
          <a:ea typeface="+mn-ea"/>
          <a:cs typeface="+mn-cs"/>
        </a:defRPr>
      </a:lvl8pPr>
      <a:lvl9pPr marL="3657287" algn="l" defTabSz="914322" rtl="0" eaLnBrk="1" latinLnBrk="0" hangingPunct="1">
        <a:defRPr sz="1801"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3219808"/>
      </p:ext>
    </p:extLst>
  </p:cSld>
  <p:clrMap bg1="lt1" tx1="dk1" bg2="lt2" tx2="dk2" accent1="accent1" accent2="accent2" accent3="accent3" accent4="accent4" accent5="accent5" accent6="accent6" hlink="hlink" folHlink="folHlink"/>
  <p:sldLayoutIdLst>
    <p:sldLayoutId id="2147483838" r:id="rId1"/>
    <p:sldLayoutId id="2147483839" r:id="rId2"/>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emf"/><Relationship Id="rId1" Type="http://schemas.openxmlformats.org/officeDocument/2006/relationships/slideLayout" Target="../slideLayouts/slideLayout1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3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3"/>
          <a:stretch>
            <a:fillRect/>
          </a:stretch>
        </p:blipFill>
        <p:spPr>
          <a:xfrm>
            <a:off x="720261" y="563959"/>
            <a:ext cx="4225622" cy="1077119"/>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4"/>
          <a:stretch>
            <a:fillRect/>
          </a:stretch>
        </p:blipFill>
        <p:spPr>
          <a:xfrm>
            <a:off x="726920" y="9333274"/>
            <a:ext cx="3690675" cy="1141755"/>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5"/>
          <a:stretch>
            <a:fillRect/>
          </a:stretch>
        </p:blipFill>
        <p:spPr>
          <a:xfrm rot="8886303">
            <a:off x="8634116" y="4767431"/>
            <a:ext cx="17063176" cy="13930484"/>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1132758" y="3075316"/>
            <a:ext cx="17907000" cy="2151999"/>
          </a:xfrm>
          <a:prstGeom prst="rect">
            <a:avLst/>
          </a:prstGeom>
        </p:spPr>
        <p:txBody>
          <a:bodyPr vert="horz" wrap="square" lIns="0" tIns="11430" rIns="0" bIns="0" rtlCol="0">
            <a:spAutoFit/>
          </a:bodyPr>
          <a:lstStyle/>
          <a:p>
            <a:pPr marL="12700" marR="5080">
              <a:lnSpc>
                <a:spcPct val="100600"/>
              </a:lnSpc>
              <a:spcBef>
                <a:spcPts val="90"/>
              </a:spcBef>
            </a:pPr>
            <a:r>
              <a:rPr lang="en-GB" sz="7000" b="1" spc="15" dirty="0">
                <a:solidFill>
                  <a:srgbClr val="FFFFFF"/>
                </a:solidFill>
                <a:latin typeface="Arial Black" panose="020B0604020202020204" pitchFamily="34" charset="0"/>
                <a:cs typeface="Arial Black" panose="020B0604020202020204" pitchFamily="34" charset="0"/>
              </a:rPr>
              <a:t>Appendix Three:</a:t>
            </a:r>
          </a:p>
          <a:p>
            <a:pPr marL="12700" marR="5080">
              <a:lnSpc>
                <a:spcPct val="100600"/>
              </a:lnSpc>
              <a:spcBef>
                <a:spcPts val="90"/>
              </a:spcBef>
            </a:pPr>
            <a:r>
              <a:rPr lang="en-GB" sz="7000" b="1" spc="15" dirty="0">
                <a:solidFill>
                  <a:srgbClr val="FFFFFF"/>
                </a:solidFill>
                <a:latin typeface="Arial Black" panose="020B0604020202020204" pitchFamily="34" charset="0"/>
                <a:cs typeface="Arial Black" panose="020B0604020202020204" pitchFamily="34" charset="0"/>
              </a:rPr>
              <a:t>The Senedd post May 2026</a:t>
            </a:r>
            <a:endParaRPr sz="7000" b="1" dirty="0">
              <a:latin typeface="Arial Black" panose="020B0604020202020204" pitchFamily="34" charset="0"/>
              <a:cs typeface="Arial Black" panose="020B0604020202020204" pitchFamily="34" charset="0"/>
            </a:endParaRPr>
          </a:p>
        </p:txBody>
      </p:sp>
      <p:sp>
        <p:nvSpPr>
          <p:cNvPr id="5" name="TextBox 4"/>
          <p:cNvSpPr txBox="1"/>
          <p:nvPr/>
        </p:nvSpPr>
        <p:spPr>
          <a:xfrm>
            <a:off x="1132758" y="7729512"/>
            <a:ext cx="10744200" cy="584775"/>
          </a:xfrm>
          <a:prstGeom prst="rect">
            <a:avLst/>
          </a:prstGeom>
          <a:noFill/>
        </p:spPr>
        <p:txBody>
          <a:bodyPr wrap="square" rtlCol="0">
            <a:spAutoFit/>
          </a:bodyPr>
          <a:lstStyle/>
          <a:p>
            <a:r>
              <a:rPr lang="en-GB" sz="3200" b="1" dirty="0">
                <a:solidFill>
                  <a:schemeClr val="bg1"/>
                </a:solidFill>
                <a:latin typeface="Arial" panose="020B0604020202020204" pitchFamily="34" charset="0"/>
                <a:cs typeface="Arial" panose="020B0604020202020204" pitchFamily="34" charset="0"/>
              </a:rPr>
              <a:t>Richard Thomas, 13 March 2026</a:t>
            </a:r>
          </a:p>
        </p:txBody>
      </p:sp>
    </p:spTree>
    <p:extLst>
      <p:ext uri="{BB962C8B-B14F-4D97-AF65-F5344CB8AC3E}">
        <p14:creationId xmlns:p14="http://schemas.microsoft.com/office/powerpoint/2010/main" val="3014479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8DE62-FD32-722D-C6DC-3922F62A898C}"/>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A573C8A0-4F2D-EC86-540B-E27C3383C283}"/>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a:extLst>
              <a:ext uri="{FF2B5EF4-FFF2-40B4-BE49-F238E27FC236}">
                <a16:creationId xmlns:a16="http://schemas.microsoft.com/office/drawing/2014/main" id="{0FD25245-A679-D008-A04B-075144531EC8}"/>
              </a:ext>
            </a:extLst>
          </p:cNvPr>
          <p:cNvSpPr/>
          <p:nvPr/>
        </p:nvSpPr>
        <p:spPr>
          <a:xfrm>
            <a:off x="679450" y="701675"/>
            <a:ext cx="10219464" cy="923330"/>
          </a:xfrm>
          <a:prstGeom prst="rect">
            <a:avLst/>
          </a:prstGeom>
        </p:spPr>
        <p:txBody>
          <a:bodyPr wrap="none">
            <a:spAutoFit/>
          </a:bodyPr>
          <a:lstStyle/>
          <a:p>
            <a:r>
              <a:rPr lang="en-GB" sz="5400" b="1" dirty="0">
                <a:solidFill>
                  <a:srgbClr val="1F355E"/>
                </a:solidFill>
                <a:latin typeface="Arial Black" panose="020B0A04020102020204" pitchFamily="34" charset="0"/>
              </a:rPr>
              <a:t>Senedd – a quick overview</a:t>
            </a:r>
            <a:endParaRPr lang="en-GB" sz="5400" dirty="0">
              <a:solidFill>
                <a:srgbClr val="1F355E"/>
              </a:solidFill>
            </a:endParaRPr>
          </a:p>
        </p:txBody>
      </p:sp>
      <p:sp>
        <p:nvSpPr>
          <p:cNvPr id="3" name="AutoShape 2">
            <a:extLst>
              <a:ext uri="{FF2B5EF4-FFF2-40B4-BE49-F238E27FC236}">
                <a16:creationId xmlns:a16="http://schemas.microsoft.com/office/drawing/2014/main" id="{B32A753D-C067-BA6F-2D25-674B7BCCAC70}"/>
              </a:ext>
            </a:extLst>
          </p:cNvPr>
          <p:cNvSpPr>
            <a:spLocks noChangeAspect="1" noChangeArrowheads="1"/>
          </p:cNvSpPr>
          <p:nvPr/>
        </p:nvSpPr>
        <p:spPr bwMode="auto">
          <a:xfrm>
            <a:off x="9899650" y="5502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Content Placeholder 2">
            <a:extLst>
              <a:ext uri="{FF2B5EF4-FFF2-40B4-BE49-F238E27FC236}">
                <a16:creationId xmlns:a16="http://schemas.microsoft.com/office/drawing/2014/main" id="{AE8C363C-A0CA-0F93-F6F4-7BAA054B98CB}"/>
              </a:ext>
            </a:extLst>
          </p:cNvPr>
          <p:cNvSpPr txBox="1">
            <a:spLocks/>
          </p:cNvSpPr>
          <p:nvPr/>
        </p:nvSpPr>
        <p:spPr>
          <a:xfrm>
            <a:off x="527050" y="1311275"/>
            <a:ext cx="19126200" cy="9853083"/>
          </a:xfrm>
          <a:prstGeom prst="rect">
            <a:avLst/>
          </a:prstGeom>
        </p:spPr>
        <p:txBody>
          <a:bodyPr>
            <a:no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57200" indent="-457200">
              <a:spcAft>
                <a:spcPts val="600"/>
              </a:spcAft>
              <a:buFont typeface="Arial" panose="020B0604020202020204" pitchFamily="34" charset="0"/>
              <a:buChar char="•"/>
            </a:pPr>
            <a:endParaRPr lang="en-GB" sz="3600" kern="0" dirty="0">
              <a:solidFill>
                <a:srgbClr val="1F355E"/>
              </a:solidFill>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id="{EF69C728-C60D-F9C4-9219-38F4830BE176}"/>
              </a:ext>
            </a:extLst>
          </p:cNvPr>
          <p:cNvSpPr>
            <a:spLocks noGrp="1"/>
          </p:cNvSpPr>
          <p:nvPr>
            <p:ph sz="half" idx="2"/>
          </p:nvPr>
        </p:nvSpPr>
        <p:spPr>
          <a:xfrm>
            <a:off x="755650" y="1895455"/>
            <a:ext cx="18821400" cy="8309967"/>
          </a:xfrm>
        </p:spPr>
        <p:txBody>
          <a:bodyPr/>
          <a:lstStyle/>
          <a:p>
            <a:pPr marL="571500" indent="-571500">
              <a:buFont typeface="Arial" panose="020B0604020202020204" pitchFamily="34" charset="0"/>
              <a:buChar char="•"/>
            </a:pPr>
            <a:r>
              <a:rPr lang="en-GB" sz="3600" dirty="0">
                <a:solidFill>
                  <a:srgbClr val="002060"/>
                </a:solidFill>
                <a:latin typeface="Arial" panose="020B0604020202020204" pitchFamily="34" charset="0"/>
                <a:cs typeface="Arial" panose="020B0604020202020204" pitchFamily="34" charset="0"/>
              </a:rPr>
              <a:t>Covers a number of devolved areas, including health, education, local government, transport, planning, economic development, social services, culture, Welsh language, environment and agriculture and rural affairs</a:t>
            </a:r>
          </a:p>
          <a:p>
            <a:pPr marL="571500" indent="-571500">
              <a:buFont typeface="Arial" panose="020B0604020202020204" pitchFamily="34" charset="0"/>
              <a:buChar char="•"/>
            </a:pPr>
            <a:r>
              <a:rPr lang="en-GB" sz="3600" dirty="0">
                <a:solidFill>
                  <a:srgbClr val="002060"/>
                </a:solidFill>
                <a:latin typeface="Arial" panose="020B0604020202020204" pitchFamily="34" charset="0"/>
                <a:cs typeface="Arial" panose="020B0604020202020204" pitchFamily="34" charset="0"/>
              </a:rPr>
              <a:t>Has a budget of c£26bn with around 50% going to health and social care</a:t>
            </a:r>
          </a:p>
          <a:p>
            <a:pPr marL="571500" indent="-571500">
              <a:buFont typeface="Arial" panose="020B0604020202020204" pitchFamily="34" charset="0"/>
              <a:buChar char="•"/>
            </a:pPr>
            <a:r>
              <a:rPr lang="en-GB" sz="3600" dirty="0">
                <a:solidFill>
                  <a:srgbClr val="002060"/>
                </a:solidFill>
                <a:latin typeface="Arial" panose="020B0604020202020204" pitchFamily="34" charset="0"/>
                <a:cs typeface="Arial" panose="020B0604020202020204" pitchFamily="34" charset="0"/>
              </a:rPr>
              <a:t>Makes laws for Wales and agrees Welsh taxes and holds the WG to account in plenary and through Senedd Committees</a:t>
            </a:r>
          </a:p>
          <a:p>
            <a:pPr marL="571500" indent="-571500">
              <a:buFont typeface="Arial" panose="020B0604020202020204" pitchFamily="34" charset="0"/>
              <a:buChar char="•"/>
            </a:pPr>
            <a:r>
              <a:rPr lang="en-GB" sz="3600" dirty="0">
                <a:solidFill>
                  <a:srgbClr val="002060"/>
                </a:solidFill>
                <a:latin typeface="Arial" panose="020B0604020202020204" pitchFamily="34" charset="0"/>
                <a:cs typeface="Arial" panose="020B0604020202020204" pitchFamily="34" charset="0"/>
              </a:rPr>
              <a:t>Tuesdays focus on FMQs and Government business</a:t>
            </a:r>
          </a:p>
          <a:p>
            <a:pPr marL="571500" indent="-571500">
              <a:buFont typeface="Arial" panose="020B0604020202020204" pitchFamily="34" charset="0"/>
              <a:buChar char="•"/>
            </a:pPr>
            <a:r>
              <a:rPr lang="en-GB" sz="3600" dirty="0">
                <a:solidFill>
                  <a:srgbClr val="002060"/>
                </a:solidFill>
                <a:latin typeface="Arial" panose="020B0604020202020204" pitchFamily="34" charset="0"/>
                <a:cs typeface="Arial" panose="020B0604020202020204" pitchFamily="34" charset="0"/>
              </a:rPr>
              <a:t>Wednesdays focus on scrutinising the Welsh Government and opposition debates</a:t>
            </a:r>
          </a:p>
          <a:p>
            <a:pPr marL="571500" indent="-571500">
              <a:buFont typeface="Arial" panose="020B0604020202020204" pitchFamily="34" charset="0"/>
              <a:buChar char="•"/>
            </a:pPr>
            <a:r>
              <a:rPr lang="en-GB" sz="3600" dirty="0">
                <a:solidFill>
                  <a:srgbClr val="002060"/>
                </a:solidFill>
                <a:latin typeface="Arial" panose="020B0604020202020204" pitchFamily="34" charset="0"/>
                <a:cs typeface="Arial" panose="020B0604020202020204" pitchFamily="34" charset="0"/>
              </a:rPr>
              <a:t>Committees take place from Monday to Thursday – this is where WG policies and expenditure is scrutinised and Ministers are held to account plus proposed legislation is examined</a:t>
            </a:r>
          </a:p>
          <a:p>
            <a:pPr marL="571500" indent="-571500">
              <a:buFont typeface="Arial" panose="020B0604020202020204" pitchFamily="34" charset="0"/>
              <a:buChar char="•"/>
            </a:pPr>
            <a:r>
              <a:rPr lang="en-GB" sz="3600" dirty="0">
                <a:solidFill>
                  <a:srgbClr val="002060"/>
                </a:solidFill>
                <a:latin typeface="Arial" panose="020B0604020202020204" pitchFamily="34" charset="0"/>
                <a:cs typeface="Arial" panose="020B0604020202020204" pitchFamily="34" charset="0"/>
              </a:rPr>
              <a:t>Committees are made up of MSs from different political parties</a:t>
            </a:r>
          </a:p>
          <a:p>
            <a:pPr marL="571500" indent="-571500">
              <a:buFont typeface="Arial" panose="020B0604020202020204" pitchFamily="34" charset="0"/>
              <a:buChar char="•"/>
            </a:pPr>
            <a:r>
              <a:rPr lang="en-GB" sz="3600" dirty="0">
                <a:solidFill>
                  <a:srgbClr val="002060"/>
                </a:solidFill>
                <a:latin typeface="Arial" panose="020B0604020202020204" pitchFamily="34" charset="0"/>
                <a:cs typeface="Arial" panose="020B0604020202020204" pitchFamily="34" charset="0"/>
              </a:rPr>
              <a:t>Committees relevant to ourselves include Health and Social Care; Finance; Public Accounts, Petitions and the Covid-19 Inquiry Committee </a:t>
            </a:r>
          </a:p>
          <a:p>
            <a:endParaRPr lang="en-GB" sz="3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2060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14990E-E03D-C85E-29DB-1963BDC77E3A}"/>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EB4CC26C-8D45-045C-CF01-F599430E37F4}"/>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a:extLst>
              <a:ext uri="{FF2B5EF4-FFF2-40B4-BE49-F238E27FC236}">
                <a16:creationId xmlns:a16="http://schemas.microsoft.com/office/drawing/2014/main" id="{EE68DD81-0B6F-69BC-8606-751E7F2592E6}"/>
              </a:ext>
            </a:extLst>
          </p:cNvPr>
          <p:cNvSpPr/>
          <p:nvPr/>
        </p:nvSpPr>
        <p:spPr>
          <a:xfrm>
            <a:off x="679450" y="701675"/>
            <a:ext cx="16571331" cy="923330"/>
          </a:xfrm>
          <a:prstGeom prst="rect">
            <a:avLst/>
          </a:prstGeom>
        </p:spPr>
        <p:txBody>
          <a:bodyPr wrap="none">
            <a:spAutoFit/>
          </a:bodyPr>
          <a:lstStyle/>
          <a:p>
            <a:r>
              <a:rPr lang="en-GB" sz="5400" b="1" dirty="0">
                <a:solidFill>
                  <a:srgbClr val="1F355E"/>
                </a:solidFill>
                <a:latin typeface="Arial Black" panose="020B0A04020102020204" pitchFamily="34" charset="0"/>
              </a:rPr>
              <a:t>Senedd – high level changes post May 2026</a:t>
            </a:r>
            <a:endParaRPr lang="en-GB" sz="5400" dirty="0">
              <a:solidFill>
                <a:srgbClr val="1F355E"/>
              </a:solidFill>
            </a:endParaRPr>
          </a:p>
        </p:txBody>
      </p:sp>
      <p:sp>
        <p:nvSpPr>
          <p:cNvPr id="3" name="AutoShape 2">
            <a:extLst>
              <a:ext uri="{FF2B5EF4-FFF2-40B4-BE49-F238E27FC236}">
                <a16:creationId xmlns:a16="http://schemas.microsoft.com/office/drawing/2014/main" id="{12625864-3A73-6DFB-1DB4-7D4BC5D1D8DE}"/>
              </a:ext>
            </a:extLst>
          </p:cNvPr>
          <p:cNvSpPr>
            <a:spLocks noChangeAspect="1" noChangeArrowheads="1"/>
          </p:cNvSpPr>
          <p:nvPr/>
        </p:nvSpPr>
        <p:spPr bwMode="auto">
          <a:xfrm>
            <a:off x="9899650" y="5502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Content Placeholder 2">
            <a:extLst>
              <a:ext uri="{FF2B5EF4-FFF2-40B4-BE49-F238E27FC236}">
                <a16:creationId xmlns:a16="http://schemas.microsoft.com/office/drawing/2014/main" id="{78193547-3E2B-F1B3-B548-A4FC79C40EB8}"/>
              </a:ext>
            </a:extLst>
          </p:cNvPr>
          <p:cNvSpPr txBox="1">
            <a:spLocks/>
          </p:cNvSpPr>
          <p:nvPr/>
        </p:nvSpPr>
        <p:spPr>
          <a:xfrm>
            <a:off x="527050" y="1311275"/>
            <a:ext cx="19126200" cy="9853083"/>
          </a:xfrm>
          <a:prstGeom prst="rect">
            <a:avLst/>
          </a:prstGeom>
        </p:spPr>
        <p:txBody>
          <a:bodyPr>
            <a:no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57200" indent="-457200">
              <a:spcAft>
                <a:spcPts val="600"/>
              </a:spcAft>
              <a:buFont typeface="Arial" panose="020B0604020202020204" pitchFamily="34" charset="0"/>
              <a:buChar char="•"/>
            </a:pPr>
            <a:endParaRPr lang="en-GB" sz="3600" kern="0" dirty="0">
              <a:solidFill>
                <a:srgbClr val="1F355E"/>
              </a:solidFill>
              <a:latin typeface="Arial" panose="020B060402020202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id="{4F5280AC-F7B0-8547-EFA3-E1E83A5578BC}"/>
              </a:ext>
            </a:extLst>
          </p:cNvPr>
          <p:cNvSpPr>
            <a:spLocks noGrp="1"/>
          </p:cNvSpPr>
          <p:nvPr>
            <p:ph sz="half" idx="2"/>
          </p:nvPr>
        </p:nvSpPr>
        <p:spPr>
          <a:xfrm>
            <a:off x="755650" y="1895455"/>
            <a:ext cx="18821400" cy="8494633"/>
          </a:xfrm>
        </p:spPr>
        <p:txBody>
          <a:bodyPr/>
          <a:lstStyle/>
          <a:p>
            <a:pPr marL="571500" indent="-571500">
              <a:buFont typeface="Arial" panose="020B0604020202020204" pitchFamily="34" charset="0"/>
              <a:buChar char="•"/>
            </a:pPr>
            <a:r>
              <a:rPr lang="en-GB" sz="3200" dirty="0">
                <a:solidFill>
                  <a:srgbClr val="002060"/>
                </a:solidFill>
                <a:latin typeface="Arial" panose="020B0604020202020204" pitchFamily="34" charset="0"/>
                <a:cs typeface="Arial" panose="020B0604020202020204" pitchFamily="34" charset="0"/>
              </a:rPr>
              <a:t>Number of MSs - moving from 60 MSs to 96 MSs</a:t>
            </a:r>
          </a:p>
          <a:p>
            <a:pPr marL="571500" indent="-571500">
              <a:buFont typeface="Arial" panose="020B0604020202020204" pitchFamily="34" charset="0"/>
              <a:buChar char="•"/>
            </a:pPr>
            <a:endParaRPr lang="en-GB" sz="3200" dirty="0">
              <a:solidFill>
                <a:srgbClr val="002060"/>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GB" sz="3200" dirty="0">
                <a:solidFill>
                  <a:srgbClr val="002060"/>
                </a:solidFill>
                <a:latin typeface="Arial" panose="020B0604020202020204" pitchFamily="34" charset="0"/>
                <a:cs typeface="Arial" panose="020B0604020202020204" pitchFamily="34" charset="0"/>
              </a:rPr>
              <a:t>New constituencies – from 40 constituencies and 20 members elected via 5 separate regional lists to 16 new constituencies, each electing 6 MSs</a:t>
            </a:r>
          </a:p>
          <a:p>
            <a:pPr marL="571500" indent="-571500">
              <a:buFont typeface="Arial" panose="020B0604020202020204" pitchFamily="34" charset="0"/>
              <a:buChar char="•"/>
            </a:pPr>
            <a:endParaRPr lang="en-GB" sz="3200" dirty="0">
              <a:solidFill>
                <a:srgbClr val="002060"/>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GB" sz="3200" dirty="0">
                <a:solidFill>
                  <a:srgbClr val="002060"/>
                </a:solidFill>
                <a:latin typeface="Arial" panose="020B0604020202020204" pitchFamily="34" charset="0"/>
                <a:cs typeface="Arial" panose="020B0604020202020204" pitchFamily="34" charset="0"/>
              </a:rPr>
              <a:t>New voting system – from seeing the candidates name on the ballot paper to a system where MSs are elected through a closed list (voters choose either a political party or independent candidate)</a:t>
            </a:r>
          </a:p>
          <a:p>
            <a:pPr marL="571500" indent="-571500">
              <a:buFont typeface="Arial" panose="020B0604020202020204" pitchFamily="34" charset="0"/>
              <a:buChar char="•"/>
            </a:pPr>
            <a:endParaRPr lang="en-GB" sz="3200" dirty="0">
              <a:solidFill>
                <a:srgbClr val="002060"/>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GB" sz="3200" dirty="0">
                <a:solidFill>
                  <a:srgbClr val="002060"/>
                </a:solidFill>
                <a:latin typeface="Arial" panose="020B0604020202020204" pitchFamily="34" charset="0"/>
                <a:cs typeface="Arial" panose="020B0604020202020204" pitchFamily="34" charset="0"/>
              </a:rPr>
              <a:t>New voting system – from first past the post as well as the proportional regional lists to ‘each vote matters’</a:t>
            </a:r>
          </a:p>
          <a:p>
            <a:pPr marL="571500" indent="-571500">
              <a:buFont typeface="Arial" panose="020B0604020202020204" pitchFamily="34" charset="0"/>
              <a:buChar char="•"/>
            </a:pPr>
            <a:endParaRPr lang="en-GB" sz="3200" dirty="0">
              <a:solidFill>
                <a:srgbClr val="002060"/>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GB" sz="3200" dirty="0">
                <a:solidFill>
                  <a:srgbClr val="002060"/>
                </a:solidFill>
                <a:latin typeface="Arial" panose="020B0604020202020204" pitchFamily="34" charset="0"/>
                <a:cs typeface="Arial" panose="020B0604020202020204" pitchFamily="34" charset="0"/>
              </a:rPr>
              <a:t>Frequency of election – from every 5 years to every 4 years</a:t>
            </a:r>
          </a:p>
          <a:p>
            <a:pPr marL="571500" indent="-571500">
              <a:buFont typeface="Arial" panose="020B0604020202020204" pitchFamily="34" charset="0"/>
              <a:buChar char="•"/>
            </a:pPr>
            <a:endParaRPr lang="en-GB" sz="3200" dirty="0">
              <a:solidFill>
                <a:srgbClr val="002060"/>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GB" sz="3200" dirty="0">
                <a:solidFill>
                  <a:srgbClr val="002060"/>
                </a:solidFill>
                <a:latin typeface="Arial" panose="020B0604020202020204" pitchFamily="34" charset="0"/>
                <a:cs typeface="Arial" panose="020B0604020202020204" pitchFamily="34" charset="0"/>
              </a:rPr>
              <a:t>Whatever happens in the election, a large number of MSs are likely to be new MSs due to the number of sitting MSs standing down (so far 13 Labour MSs have announced they won’t be standing)</a:t>
            </a:r>
          </a:p>
          <a:p>
            <a:pPr marL="571500" indent="-571500">
              <a:buFont typeface="Arial" panose="020B0604020202020204" pitchFamily="34" charset="0"/>
              <a:buChar char="•"/>
            </a:pPr>
            <a:endParaRPr lang="en-GB" sz="3600" dirty="0">
              <a:solidFill>
                <a:srgbClr val="002060"/>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endParaRPr lang="en-GB" sz="3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3629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05BC5F-FF3E-3A13-5CBD-0018894DE28B}"/>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B3A99885-BD65-EA21-F0DA-F7997BE2E992}"/>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a:extLst>
              <a:ext uri="{FF2B5EF4-FFF2-40B4-BE49-F238E27FC236}">
                <a16:creationId xmlns:a16="http://schemas.microsoft.com/office/drawing/2014/main" id="{642C1B66-503D-8F89-1679-CEF23C5FE74F}"/>
              </a:ext>
            </a:extLst>
          </p:cNvPr>
          <p:cNvSpPr/>
          <p:nvPr/>
        </p:nvSpPr>
        <p:spPr>
          <a:xfrm>
            <a:off x="603251" y="473075"/>
            <a:ext cx="12649199" cy="830997"/>
          </a:xfrm>
          <a:prstGeom prst="rect">
            <a:avLst/>
          </a:prstGeom>
        </p:spPr>
        <p:txBody>
          <a:bodyPr wrap="square">
            <a:spAutoFit/>
          </a:bodyPr>
          <a:lstStyle/>
          <a:p>
            <a:r>
              <a:rPr lang="en-GB" sz="4800" b="1" dirty="0">
                <a:solidFill>
                  <a:srgbClr val="1F355E"/>
                </a:solidFill>
                <a:latin typeface="Arial Black" panose="020B0A04020102020204" pitchFamily="34" charset="0"/>
              </a:rPr>
              <a:t>Senedd – current constituencies</a:t>
            </a:r>
            <a:endParaRPr lang="en-GB" sz="4800" dirty="0">
              <a:solidFill>
                <a:srgbClr val="1F355E"/>
              </a:solidFill>
            </a:endParaRPr>
          </a:p>
        </p:txBody>
      </p:sp>
      <p:sp>
        <p:nvSpPr>
          <p:cNvPr id="3" name="AutoShape 2">
            <a:extLst>
              <a:ext uri="{FF2B5EF4-FFF2-40B4-BE49-F238E27FC236}">
                <a16:creationId xmlns:a16="http://schemas.microsoft.com/office/drawing/2014/main" id="{E3F3901C-DE38-C032-A5CC-1C362EC9172F}"/>
              </a:ext>
            </a:extLst>
          </p:cNvPr>
          <p:cNvSpPr>
            <a:spLocks noChangeAspect="1" noChangeArrowheads="1"/>
          </p:cNvSpPr>
          <p:nvPr/>
        </p:nvSpPr>
        <p:spPr bwMode="auto">
          <a:xfrm>
            <a:off x="9899650" y="5502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8" name="TextBox 7">
            <a:extLst>
              <a:ext uri="{FF2B5EF4-FFF2-40B4-BE49-F238E27FC236}">
                <a16:creationId xmlns:a16="http://schemas.microsoft.com/office/drawing/2014/main" id="{EFB1D3E8-4E36-D9CB-E6BC-9D7BBB7DD004}"/>
              </a:ext>
            </a:extLst>
          </p:cNvPr>
          <p:cNvSpPr txBox="1"/>
          <p:nvPr/>
        </p:nvSpPr>
        <p:spPr>
          <a:xfrm>
            <a:off x="7879080" y="9301520"/>
            <a:ext cx="11621770" cy="2031325"/>
          </a:xfrm>
          <a:prstGeom prst="rect">
            <a:avLst/>
          </a:prstGeom>
          <a:noFill/>
        </p:spPr>
        <p:txBody>
          <a:bodyPr wrap="square" rtlCol="0">
            <a:spAutoFit/>
          </a:bodyPr>
          <a:lstStyle/>
          <a:p>
            <a:r>
              <a:rPr lang="en-GB" dirty="0">
                <a:solidFill>
                  <a:srgbClr val="002060"/>
                </a:solidFill>
                <a:latin typeface="Arial" panose="020B0604020202020204" pitchFamily="34" charset="0"/>
                <a:cs typeface="Arial" panose="020B0604020202020204" pitchFamily="34" charset="0"/>
              </a:rPr>
              <a:t>The existing system is a mix of first past the post constituency seats such as Aberavon as well as regional list seats</a:t>
            </a:r>
          </a:p>
          <a:p>
            <a:endParaRPr lang="en-GB" dirty="0">
              <a:solidFill>
                <a:srgbClr val="002060"/>
              </a:solidFill>
              <a:latin typeface="Arial" panose="020B0604020202020204" pitchFamily="34" charset="0"/>
              <a:cs typeface="Arial" panose="020B0604020202020204" pitchFamily="34" charset="0"/>
            </a:endParaRPr>
          </a:p>
          <a:p>
            <a:r>
              <a:rPr lang="en-GB" dirty="0">
                <a:solidFill>
                  <a:srgbClr val="002060"/>
                </a:solidFill>
                <a:latin typeface="Arial" panose="020B0604020202020204" pitchFamily="34" charset="0"/>
                <a:cs typeface="Arial" panose="020B0604020202020204" pitchFamily="34" charset="0"/>
              </a:rPr>
              <a:t>This means that some MSs currently cover their own specific constituency whilst others cover a wider patch – there are currently 40 constituency MSs and 20 regional list MSs  </a:t>
            </a:r>
          </a:p>
          <a:p>
            <a:endParaRPr lang="en-GB" dirty="0">
              <a:solidFill>
                <a:srgbClr val="002060"/>
              </a:solidFill>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F5B5FA00-78C5-00CE-2A33-7D6D4682C28C}"/>
              </a:ext>
            </a:extLst>
          </p:cNvPr>
          <p:cNvPicPr>
            <a:picLocks noChangeAspect="1"/>
          </p:cNvPicPr>
          <p:nvPr/>
        </p:nvPicPr>
        <p:blipFill>
          <a:blip r:embed="rId3"/>
          <a:stretch>
            <a:fillRect/>
          </a:stretch>
        </p:blipFill>
        <p:spPr>
          <a:xfrm>
            <a:off x="8164800" y="1904966"/>
            <a:ext cx="10175299" cy="7202204"/>
          </a:xfrm>
          <a:prstGeom prst="rect">
            <a:avLst/>
          </a:prstGeom>
        </p:spPr>
      </p:pic>
      <p:pic>
        <p:nvPicPr>
          <p:cNvPr id="7" name="Picture 6">
            <a:extLst>
              <a:ext uri="{FF2B5EF4-FFF2-40B4-BE49-F238E27FC236}">
                <a16:creationId xmlns:a16="http://schemas.microsoft.com/office/drawing/2014/main" id="{301816EA-596A-2B25-65D1-262731BF2DAF}"/>
              </a:ext>
            </a:extLst>
          </p:cNvPr>
          <p:cNvPicPr>
            <a:picLocks noChangeAspect="1"/>
          </p:cNvPicPr>
          <p:nvPr/>
        </p:nvPicPr>
        <p:blipFill>
          <a:blip r:embed="rId4"/>
          <a:stretch>
            <a:fillRect/>
          </a:stretch>
        </p:blipFill>
        <p:spPr>
          <a:xfrm>
            <a:off x="1060450" y="1901173"/>
            <a:ext cx="2895600" cy="7578329"/>
          </a:xfrm>
          <a:prstGeom prst="rect">
            <a:avLst/>
          </a:prstGeom>
        </p:spPr>
      </p:pic>
      <p:pic>
        <p:nvPicPr>
          <p:cNvPr id="17" name="Picture 16">
            <a:extLst>
              <a:ext uri="{FF2B5EF4-FFF2-40B4-BE49-F238E27FC236}">
                <a16:creationId xmlns:a16="http://schemas.microsoft.com/office/drawing/2014/main" id="{2ED35D94-FB34-AE94-8DA5-1E38E79FFDB3}"/>
              </a:ext>
            </a:extLst>
          </p:cNvPr>
          <p:cNvPicPr>
            <a:picLocks noChangeAspect="1"/>
          </p:cNvPicPr>
          <p:nvPr/>
        </p:nvPicPr>
        <p:blipFill>
          <a:blip r:embed="rId5"/>
          <a:stretch>
            <a:fillRect/>
          </a:stretch>
        </p:blipFill>
        <p:spPr>
          <a:xfrm>
            <a:off x="4293923" y="1901173"/>
            <a:ext cx="2986979" cy="5201302"/>
          </a:xfrm>
          <a:prstGeom prst="rect">
            <a:avLst/>
          </a:prstGeom>
          <a:ln>
            <a:noFill/>
          </a:ln>
        </p:spPr>
      </p:pic>
      <p:pic>
        <p:nvPicPr>
          <p:cNvPr id="19" name="Picture 18">
            <a:extLst>
              <a:ext uri="{FF2B5EF4-FFF2-40B4-BE49-F238E27FC236}">
                <a16:creationId xmlns:a16="http://schemas.microsoft.com/office/drawing/2014/main" id="{A88CA315-C5EF-A03D-C2C6-BA4024D5186C}"/>
              </a:ext>
            </a:extLst>
          </p:cNvPr>
          <p:cNvPicPr>
            <a:picLocks noChangeAspect="1"/>
          </p:cNvPicPr>
          <p:nvPr/>
        </p:nvPicPr>
        <p:blipFill>
          <a:blip r:embed="rId6"/>
          <a:stretch>
            <a:fillRect/>
          </a:stretch>
        </p:blipFill>
        <p:spPr>
          <a:xfrm>
            <a:off x="4315911" y="1901174"/>
            <a:ext cx="2976721" cy="2610501"/>
          </a:xfrm>
          <a:prstGeom prst="rect">
            <a:avLst/>
          </a:prstGeom>
        </p:spPr>
      </p:pic>
    </p:spTree>
    <p:extLst>
      <p:ext uri="{BB962C8B-B14F-4D97-AF65-F5344CB8AC3E}">
        <p14:creationId xmlns:p14="http://schemas.microsoft.com/office/powerpoint/2010/main" val="1849057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0B4F20-B6EE-ACBC-9921-21D0213BF63C}"/>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3FBD4DCF-1D53-D193-9326-EFCF887D730E}"/>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a:extLst>
              <a:ext uri="{FF2B5EF4-FFF2-40B4-BE49-F238E27FC236}">
                <a16:creationId xmlns:a16="http://schemas.microsoft.com/office/drawing/2014/main" id="{843FCB18-7C25-CD99-C67D-971B156C22E9}"/>
              </a:ext>
            </a:extLst>
          </p:cNvPr>
          <p:cNvSpPr/>
          <p:nvPr/>
        </p:nvSpPr>
        <p:spPr>
          <a:xfrm>
            <a:off x="603251" y="473075"/>
            <a:ext cx="10363199" cy="1569660"/>
          </a:xfrm>
          <a:prstGeom prst="rect">
            <a:avLst/>
          </a:prstGeom>
        </p:spPr>
        <p:txBody>
          <a:bodyPr wrap="square">
            <a:spAutoFit/>
          </a:bodyPr>
          <a:lstStyle/>
          <a:p>
            <a:r>
              <a:rPr lang="en-GB" sz="4800" b="1" dirty="0">
                <a:solidFill>
                  <a:srgbClr val="1F355E"/>
                </a:solidFill>
                <a:latin typeface="Arial Black" panose="020B0A04020102020204" pitchFamily="34" charset="0"/>
              </a:rPr>
              <a:t>Senedd election 2026 – what’s changing?</a:t>
            </a:r>
            <a:endParaRPr lang="en-GB" sz="4800" dirty="0">
              <a:solidFill>
                <a:srgbClr val="1F355E"/>
              </a:solidFill>
            </a:endParaRPr>
          </a:p>
        </p:txBody>
      </p:sp>
      <p:sp>
        <p:nvSpPr>
          <p:cNvPr id="3" name="AutoShape 2">
            <a:extLst>
              <a:ext uri="{FF2B5EF4-FFF2-40B4-BE49-F238E27FC236}">
                <a16:creationId xmlns:a16="http://schemas.microsoft.com/office/drawing/2014/main" id="{BA0C45FB-9F0F-68C3-ED6E-E2D2F9572F13}"/>
              </a:ext>
            </a:extLst>
          </p:cNvPr>
          <p:cNvSpPr>
            <a:spLocks noChangeAspect="1" noChangeArrowheads="1"/>
          </p:cNvSpPr>
          <p:nvPr/>
        </p:nvSpPr>
        <p:spPr bwMode="auto">
          <a:xfrm>
            <a:off x="9899650" y="5502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8" name="TextBox 7">
            <a:extLst>
              <a:ext uri="{FF2B5EF4-FFF2-40B4-BE49-F238E27FC236}">
                <a16:creationId xmlns:a16="http://schemas.microsoft.com/office/drawing/2014/main" id="{BBB21CD9-985F-C89D-CBAF-1FA66CA8CB23}"/>
              </a:ext>
            </a:extLst>
          </p:cNvPr>
          <p:cNvSpPr txBox="1"/>
          <p:nvPr/>
        </p:nvSpPr>
        <p:spPr>
          <a:xfrm>
            <a:off x="603250" y="2225675"/>
            <a:ext cx="8839200" cy="6740307"/>
          </a:xfrm>
          <a:prstGeom prst="rect">
            <a:avLst/>
          </a:prstGeom>
          <a:noFill/>
        </p:spPr>
        <p:txBody>
          <a:bodyPr wrap="square" rtlCol="0">
            <a:spAutoFit/>
          </a:bodyPr>
          <a:lstStyle/>
          <a:p>
            <a:r>
              <a:rPr lang="en-GB" dirty="0">
                <a:solidFill>
                  <a:srgbClr val="002060"/>
                </a:solidFill>
                <a:latin typeface="Arial" panose="020B0604020202020204" pitchFamily="34" charset="0"/>
                <a:cs typeface="Arial" panose="020B0604020202020204" pitchFamily="34" charset="0"/>
              </a:rPr>
              <a:t>The landscape will change dramatically in terms of the numbers of MSs and their constituencies as a result of the election.  There is also a chance that the political make up of the Senedd will change considerably.</a:t>
            </a:r>
          </a:p>
          <a:p>
            <a:endParaRPr lang="en-GB" dirty="0">
              <a:solidFill>
                <a:srgbClr val="002060"/>
              </a:solidFill>
              <a:latin typeface="Arial" panose="020B0604020202020204" pitchFamily="34" charset="0"/>
              <a:cs typeface="Arial" panose="020B0604020202020204" pitchFamily="34" charset="0"/>
            </a:endParaRPr>
          </a:p>
          <a:p>
            <a:r>
              <a:rPr lang="en-GB" dirty="0">
                <a:solidFill>
                  <a:srgbClr val="002060"/>
                </a:solidFill>
                <a:latin typeface="Arial" panose="020B0604020202020204" pitchFamily="34" charset="0"/>
                <a:cs typeface="Arial" panose="020B0604020202020204" pitchFamily="34" charset="0"/>
              </a:rPr>
              <a:t>Post May, there will be 16 constituencies across Wales, each of which will have six MSs – that gives a total of 96 MSs in the post May Senedd. </a:t>
            </a:r>
          </a:p>
          <a:p>
            <a:endParaRPr lang="en-GB" dirty="0">
              <a:solidFill>
                <a:srgbClr val="002060"/>
              </a:solidFill>
              <a:latin typeface="Arial" panose="020B0604020202020204" pitchFamily="34" charset="0"/>
              <a:cs typeface="Arial" panose="020B0604020202020204" pitchFamily="34" charset="0"/>
            </a:endParaRPr>
          </a:p>
          <a:p>
            <a:r>
              <a:rPr lang="en-GB" dirty="0">
                <a:solidFill>
                  <a:srgbClr val="002060"/>
                </a:solidFill>
                <a:latin typeface="Arial" panose="020B0604020202020204" pitchFamily="34" charset="0"/>
                <a:cs typeface="Arial" panose="020B0604020202020204" pitchFamily="34" charset="0"/>
              </a:rPr>
              <a:t>Swansea Bay includes three constituencies (and therefore 18 MSs):</a:t>
            </a:r>
          </a:p>
          <a:p>
            <a:pPr marL="285750" indent="-285750">
              <a:buFont typeface="Arial" panose="020B0604020202020204" pitchFamily="34" charset="0"/>
              <a:buChar char="•"/>
            </a:pPr>
            <a:r>
              <a:rPr lang="en-GB" dirty="0" err="1">
                <a:solidFill>
                  <a:srgbClr val="002060"/>
                </a:solidFill>
                <a:latin typeface="Arial" panose="020B0604020202020204" pitchFamily="34" charset="0"/>
                <a:cs typeface="Arial" panose="020B0604020202020204" pitchFamily="34" charset="0"/>
              </a:rPr>
              <a:t>Gwyr</a:t>
            </a:r>
            <a:r>
              <a:rPr lang="en-GB" dirty="0">
                <a:solidFill>
                  <a:srgbClr val="002060"/>
                </a:solidFill>
                <a:latin typeface="Arial" panose="020B0604020202020204" pitchFamily="34" charset="0"/>
                <a:cs typeface="Arial" panose="020B0604020202020204" pitchFamily="34" charset="0"/>
              </a:rPr>
              <a:t> Abertawe (number 7 on the map)</a:t>
            </a: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Brycheiniog Tawe </a:t>
            </a:r>
            <a:r>
              <a:rPr lang="en-GB" dirty="0" err="1">
                <a:solidFill>
                  <a:srgbClr val="002060"/>
                </a:solidFill>
                <a:latin typeface="Arial" panose="020B0604020202020204" pitchFamily="34" charset="0"/>
                <a:cs typeface="Arial" panose="020B0604020202020204" pitchFamily="34" charset="0"/>
              </a:rPr>
              <a:t>Nedd</a:t>
            </a:r>
            <a:r>
              <a:rPr lang="en-GB" dirty="0">
                <a:solidFill>
                  <a:srgbClr val="002060"/>
                </a:solidFill>
                <a:latin typeface="Arial" panose="020B0604020202020204" pitchFamily="34" charset="0"/>
                <a:cs typeface="Arial" panose="020B0604020202020204" pitchFamily="34" charset="0"/>
              </a:rPr>
              <a:t> (number 8 on the map)</a:t>
            </a: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Afan </a:t>
            </a:r>
            <a:r>
              <a:rPr lang="en-GB" dirty="0" err="1">
                <a:solidFill>
                  <a:srgbClr val="002060"/>
                </a:solidFill>
                <a:latin typeface="Arial" panose="020B0604020202020204" pitchFamily="34" charset="0"/>
                <a:cs typeface="Arial" panose="020B0604020202020204" pitchFamily="34" charset="0"/>
              </a:rPr>
              <a:t>Ogwr</a:t>
            </a:r>
            <a:r>
              <a:rPr lang="en-GB" dirty="0">
                <a:solidFill>
                  <a:srgbClr val="002060"/>
                </a:solidFill>
                <a:latin typeface="Arial" panose="020B0604020202020204" pitchFamily="34" charset="0"/>
                <a:cs typeface="Arial" panose="020B0604020202020204" pitchFamily="34" charset="0"/>
              </a:rPr>
              <a:t> Rhondda (number 9 on the map)</a:t>
            </a:r>
          </a:p>
          <a:p>
            <a:endParaRPr lang="en-GB" dirty="0">
              <a:solidFill>
                <a:srgbClr val="002060"/>
              </a:solidFill>
              <a:latin typeface="Arial" panose="020B0604020202020204" pitchFamily="34" charset="0"/>
              <a:cs typeface="Arial" panose="020B0604020202020204" pitchFamily="34" charset="0"/>
            </a:endParaRPr>
          </a:p>
          <a:p>
            <a:r>
              <a:rPr lang="en-GB" dirty="0">
                <a:solidFill>
                  <a:srgbClr val="002060"/>
                </a:solidFill>
                <a:latin typeface="Arial" panose="020B0604020202020204" pitchFamily="34" charset="0"/>
                <a:cs typeface="Arial" panose="020B0604020202020204" pitchFamily="34" charset="0"/>
              </a:rPr>
              <a:t>While </a:t>
            </a:r>
            <a:r>
              <a:rPr lang="en-GB" dirty="0" err="1">
                <a:solidFill>
                  <a:srgbClr val="002060"/>
                </a:solidFill>
                <a:latin typeface="Arial" panose="020B0604020202020204" pitchFamily="34" charset="0"/>
                <a:cs typeface="Arial" panose="020B0604020202020204" pitchFamily="34" charset="0"/>
              </a:rPr>
              <a:t>Gwyr</a:t>
            </a:r>
            <a:r>
              <a:rPr lang="en-GB" dirty="0">
                <a:solidFill>
                  <a:srgbClr val="002060"/>
                </a:solidFill>
                <a:latin typeface="Arial" panose="020B0604020202020204" pitchFamily="34" charset="0"/>
                <a:cs typeface="Arial" panose="020B0604020202020204" pitchFamily="34" charset="0"/>
              </a:rPr>
              <a:t> Abertawe is solely within the Swansea Bay area, both Brycheiniog Tawe </a:t>
            </a:r>
            <a:r>
              <a:rPr lang="en-GB" dirty="0" err="1">
                <a:solidFill>
                  <a:srgbClr val="002060"/>
                </a:solidFill>
                <a:latin typeface="Arial" panose="020B0604020202020204" pitchFamily="34" charset="0"/>
                <a:cs typeface="Arial" panose="020B0604020202020204" pitchFamily="34" charset="0"/>
              </a:rPr>
              <a:t>Nedd</a:t>
            </a:r>
            <a:r>
              <a:rPr lang="en-GB" dirty="0">
                <a:solidFill>
                  <a:srgbClr val="002060"/>
                </a:solidFill>
                <a:latin typeface="Arial" panose="020B0604020202020204" pitchFamily="34" charset="0"/>
                <a:cs typeface="Arial" panose="020B0604020202020204" pitchFamily="34" charset="0"/>
              </a:rPr>
              <a:t> and Afan </a:t>
            </a:r>
            <a:r>
              <a:rPr lang="en-GB" dirty="0" err="1">
                <a:solidFill>
                  <a:srgbClr val="002060"/>
                </a:solidFill>
                <a:latin typeface="Arial" panose="020B0604020202020204" pitchFamily="34" charset="0"/>
                <a:cs typeface="Arial" panose="020B0604020202020204" pitchFamily="34" charset="0"/>
              </a:rPr>
              <a:t>Ogwr</a:t>
            </a:r>
            <a:r>
              <a:rPr lang="en-GB" dirty="0">
                <a:solidFill>
                  <a:srgbClr val="002060"/>
                </a:solidFill>
                <a:latin typeface="Arial" panose="020B0604020202020204" pitchFamily="34" charset="0"/>
                <a:cs typeface="Arial" panose="020B0604020202020204" pitchFamily="34" charset="0"/>
              </a:rPr>
              <a:t> Rhondda are shared with other Health Boards – the former with Powys and the latter with CTM.</a:t>
            </a:r>
          </a:p>
          <a:p>
            <a:endParaRPr lang="en-GB" dirty="0">
              <a:solidFill>
                <a:srgbClr val="002060"/>
              </a:solidFill>
              <a:latin typeface="Arial" panose="020B0604020202020204" pitchFamily="34" charset="0"/>
              <a:cs typeface="Arial" panose="020B0604020202020204" pitchFamily="34" charset="0"/>
            </a:endParaRPr>
          </a:p>
          <a:p>
            <a:r>
              <a:rPr lang="en-GB" dirty="0">
                <a:solidFill>
                  <a:srgbClr val="002060"/>
                </a:solidFill>
                <a:latin typeface="Arial" panose="020B0604020202020204" pitchFamily="34" charset="0"/>
                <a:cs typeface="Arial" panose="020B0604020202020204" pitchFamily="34" charset="0"/>
              </a:rPr>
              <a:t>This means that 12 of our 18 MSs post election will also have relationships with another Health Board.  As a result, we need to consider our plans in conjunction with Powys and CTM.</a:t>
            </a:r>
          </a:p>
          <a:p>
            <a:endParaRPr lang="en-GB" dirty="0">
              <a:solidFill>
                <a:srgbClr val="002060"/>
              </a:solidFill>
              <a:latin typeface="Arial" panose="020B0604020202020204" pitchFamily="34" charset="0"/>
              <a:cs typeface="Arial" panose="020B0604020202020204" pitchFamily="34" charset="0"/>
            </a:endParaRPr>
          </a:p>
          <a:p>
            <a:r>
              <a:rPr lang="en-GB" dirty="0">
                <a:solidFill>
                  <a:srgbClr val="002060"/>
                </a:solidFill>
                <a:latin typeface="Arial" panose="020B0604020202020204" pitchFamily="34" charset="0"/>
                <a:cs typeface="Arial" panose="020B0604020202020204" pitchFamily="34" charset="0"/>
              </a:rPr>
              <a:t>We also need to bear in mind that our 18 elected MSs will have varying degrees of familiarity and affinity with our patch – some will gravitate more towards us and others might take a greater interest in other geographic areas. </a:t>
            </a:r>
          </a:p>
          <a:p>
            <a:endParaRPr lang="en-GB" dirty="0">
              <a:latin typeface="Arial" panose="020B0604020202020204" pitchFamily="34" charset="0"/>
              <a:cs typeface="Arial" panose="020B0604020202020204" pitchFamily="34" charset="0"/>
            </a:endParaRPr>
          </a:p>
        </p:txBody>
      </p:sp>
      <p:pic>
        <p:nvPicPr>
          <p:cNvPr id="6" name="Picture 5" descr="A map of the country&#10;&#10;AI-generated content may be incorrect.">
            <a:extLst>
              <a:ext uri="{FF2B5EF4-FFF2-40B4-BE49-F238E27FC236}">
                <a16:creationId xmlns:a16="http://schemas.microsoft.com/office/drawing/2014/main" id="{3AE58337-B7F7-8A9F-40A9-823D83D8D8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35162" y="116213"/>
            <a:ext cx="7812280" cy="11076924"/>
          </a:xfrm>
          <a:prstGeom prst="rect">
            <a:avLst/>
          </a:prstGeom>
        </p:spPr>
      </p:pic>
    </p:spTree>
    <p:extLst>
      <p:ext uri="{BB962C8B-B14F-4D97-AF65-F5344CB8AC3E}">
        <p14:creationId xmlns:p14="http://schemas.microsoft.com/office/powerpoint/2010/main" val="2325386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79626-7FDB-0975-CF92-096FD5086288}"/>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5C0E05E6-7440-943F-D556-C7392EDB73D1}"/>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a:extLst>
              <a:ext uri="{FF2B5EF4-FFF2-40B4-BE49-F238E27FC236}">
                <a16:creationId xmlns:a16="http://schemas.microsoft.com/office/drawing/2014/main" id="{A4AD1CC6-25AD-9A7D-0593-F9F68F472BA4}"/>
              </a:ext>
            </a:extLst>
          </p:cNvPr>
          <p:cNvSpPr/>
          <p:nvPr/>
        </p:nvSpPr>
        <p:spPr>
          <a:xfrm>
            <a:off x="603251" y="473075"/>
            <a:ext cx="10363199" cy="1569660"/>
          </a:xfrm>
          <a:prstGeom prst="rect">
            <a:avLst/>
          </a:prstGeom>
        </p:spPr>
        <p:txBody>
          <a:bodyPr wrap="square">
            <a:spAutoFit/>
          </a:bodyPr>
          <a:lstStyle/>
          <a:p>
            <a:r>
              <a:rPr lang="en-GB" sz="4800" b="1" dirty="0">
                <a:solidFill>
                  <a:srgbClr val="1F355E"/>
                </a:solidFill>
                <a:latin typeface="Arial Black" panose="020B0A04020102020204" pitchFamily="34" charset="0"/>
              </a:rPr>
              <a:t>A snapshot of the new constituencies</a:t>
            </a:r>
            <a:endParaRPr lang="en-GB" sz="4800" dirty="0">
              <a:solidFill>
                <a:srgbClr val="1F355E"/>
              </a:solidFill>
            </a:endParaRPr>
          </a:p>
        </p:txBody>
      </p:sp>
      <p:sp>
        <p:nvSpPr>
          <p:cNvPr id="3" name="AutoShape 2">
            <a:extLst>
              <a:ext uri="{FF2B5EF4-FFF2-40B4-BE49-F238E27FC236}">
                <a16:creationId xmlns:a16="http://schemas.microsoft.com/office/drawing/2014/main" id="{2F8BAC87-3F50-0C43-3D06-A55570EC8D5F}"/>
              </a:ext>
            </a:extLst>
          </p:cNvPr>
          <p:cNvSpPr>
            <a:spLocks noChangeAspect="1" noChangeArrowheads="1"/>
          </p:cNvSpPr>
          <p:nvPr/>
        </p:nvSpPr>
        <p:spPr bwMode="auto">
          <a:xfrm>
            <a:off x="9899650" y="5502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8" name="TextBox 7">
            <a:extLst>
              <a:ext uri="{FF2B5EF4-FFF2-40B4-BE49-F238E27FC236}">
                <a16:creationId xmlns:a16="http://schemas.microsoft.com/office/drawing/2014/main" id="{CBAE2C73-6C7F-AADC-5458-27D8D536A0B3}"/>
              </a:ext>
            </a:extLst>
          </p:cNvPr>
          <p:cNvSpPr txBox="1"/>
          <p:nvPr/>
        </p:nvSpPr>
        <p:spPr>
          <a:xfrm>
            <a:off x="603250" y="2225675"/>
            <a:ext cx="8839200" cy="7417415"/>
          </a:xfrm>
          <a:prstGeom prst="rect">
            <a:avLst/>
          </a:prstGeom>
          <a:noFill/>
        </p:spPr>
        <p:txBody>
          <a:bodyPr wrap="square" rtlCol="0">
            <a:spAutoFit/>
          </a:bodyPr>
          <a:lstStyle/>
          <a:p>
            <a:r>
              <a:rPr lang="en-GB" sz="2000" u="sng" dirty="0" err="1">
                <a:solidFill>
                  <a:srgbClr val="002060"/>
                </a:solidFill>
                <a:latin typeface="Arial" panose="020B0604020202020204" pitchFamily="34" charset="0"/>
                <a:cs typeface="Arial" panose="020B0604020202020204" pitchFamily="34" charset="0"/>
              </a:rPr>
              <a:t>Gwyr</a:t>
            </a:r>
            <a:r>
              <a:rPr lang="en-GB" sz="2000" u="sng" dirty="0">
                <a:solidFill>
                  <a:srgbClr val="002060"/>
                </a:solidFill>
                <a:latin typeface="Arial" panose="020B0604020202020204" pitchFamily="34" charset="0"/>
                <a:cs typeface="Arial" panose="020B0604020202020204" pitchFamily="34" charset="0"/>
              </a:rPr>
              <a:t> Abertawe (number 7 on the map)</a:t>
            </a: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Sits entirely within the Swansea Bay area</a:t>
            </a: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Combines the Westminster constituencies of Gower and Swansea West</a:t>
            </a: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Covers parts of Swansea, particularly the western and more rural areas stretching from suburban Swansea to the rural Gower and the Loughor estuary as well as areas to the north such as </a:t>
            </a:r>
            <a:r>
              <a:rPr lang="en-GB" sz="2000" dirty="0" err="1">
                <a:solidFill>
                  <a:srgbClr val="002060"/>
                </a:solidFill>
                <a:latin typeface="Arial" panose="020B0604020202020204" pitchFamily="34" charset="0"/>
                <a:cs typeface="Arial" panose="020B0604020202020204" pitchFamily="34" charset="0"/>
              </a:rPr>
              <a:t>Llangyfelach</a:t>
            </a:r>
            <a:r>
              <a:rPr lang="en-GB" sz="2000" dirty="0">
                <a:solidFill>
                  <a:srgbClr val="002060"/>
                </a:solidFill>
                <a:latin typeface="Arial" panose="020B0604020202020204" pitchFamily="34" charset="0"/>
                <a:cs typeface="Arial" panose="020B0604020202020204" pitchFamily="34" charset="0"/>
              </a:rPr>
              <a:t> and </a:t>
            </a:r>
            <a:r>
              <a:rPr lang="en-GB" sz="2000" dirty="0" err="1">
                <a:solidFill>
                  <a:srgbClr val="002060"/>
                </a:solidFill>
                <a:latin typeface="Arial" panose="020B0604020202020204" pitchFamily="34" charset="0"/>
                <a:cs typeface="Arial" panose="020B0604020202020204" pitchFamily="34" charset="0"/>
              </a:rPr>
              <a:t>Pontarddulais</a:t>
            </a:r>
            <a:r>
              <a:rPr lang="en-GB" sz="2000" dirty="0">
                <a:solidFill>
                  <a:srgbClr val="002060"/>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endParaRPr lang="en-GB" sz="2000" dirty="0">
              <a:solidFill>
                <a:srgbClr val="002060"/>
              </a:solidFill>
              <a:latin typeface="Arial" panose="020B0604020202020204" pitchFamily="34" charset="0"/>
              <a:cs typeface="Arial" panose="020B0604020202020204" pitchFamily="34" charset="0"/>
            </a:endParaRPr>
          </a:p>
          <a:p>
            <a:r>
              <a:rPr lang="en-GB" sz="2000" u="sng" dirty="0">
                <a:solidFill>
                  <a:srgbClr val="002060"/>
                </a:solidFill>
                <a:latin typeface="Arial" panose="020B0604020202020204" pitchFamily="34" charset="0"/>
                <a:cs typeface="Arial" panose="020B0604020202020204" pitchFamily="34" charset="0"/>
              </a:rPr>
              <a:t>Brycheiniog Tawe </a:t>
            </a:r>
            <a:r>
              <a:rPr lang="en-GB" sz="2000" u="sng" dirty="0" err="1">
                <a:solidFill>
                  <a:srgbClr val="002060"/>
                </a:solidFill>
                <a:latin typeface="Arial" panose="020B0604020202020204" pitchFamily="34" charset="0"/>
                <a:cs typeface="Arial" panose="020B0604020202020204" pitchFamily="34" charset="0"/>
              </a:rPr>
              <a:t>Nedd</a:t>
            </a:r>
            <a:r>
              <a:rPr lang="en-GB" sz="2000" u="sng" dirty="0">
                <a:solidFill>
                  <a:srgbClr val="002060"/>
                </a:solidFill>
                <a:latin typeface="Arial" panose="020B0604020202020204" pitchFamily="34" charset="0"/>
                <a:cs typeface="Arial" panose="020B0604020202020204" pitchFamily="34" charset="0"/>
              </a:rPr>
              <a:t> (number 8 on the map)</a:t>
            </a: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Shared with Powys HB</a:t>
            </a: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Combines the Westminster constituencies of Brecon, Radnor and Cwmtawe with Neath and Swansea East</a:t>
            </a: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Covers settlements such as Brecon, Llandrindod Wells, Neath, Skewen, Ystradgynlais, </a:t>
            </a:r>
            <a:r>
              <a:rPr lang="en-GB" sz="2000" dirty="0" err="1">
                <a:solidFill>
                  <a:srgbClr val="002060"/>
                </a:solidFill>
                <a:latin typeface="Arial" panose="020B0604020202020204" pitchFamily="34" charset="0"/>
                <a:cs typeface="Arial" panose="020B0604020202020204" pitchFamily="34" charset="0"/>
              </a:rPr>
              <a:t>Cwmtwrch</a:t>
            </a:r>
            <a:r>
              <a:rPr lang="en-GB" sz="2000" dirty="0">
                <a:solidFill>
                  <a:srgbClr val="002060"/>
                </a:solidFill>
                <a:latin typeface="Arial" panose="020B0604020202020204" pitchFamily="34" charset="0"/>
                <a:cs typeface="Arial" panose="020B0604020202020204" pitchFamily="34" charset="0"/>
              </a:rPr>
              <a:t> and communities in the east of Swansea</a:t>
            </a:r>
          </a:p>
          <a:p>
            <a:endParaRPr lang="en-GB" sz="2000" dirty="0">
              <a:solidFill>
                <a:srgbClr val="002060"/>
              </a:solidFill>
              <a:latin typeface="Arial" panose="020B0604020202020204" pitchFamily="34" charset="0"/>
              <a:cs typeface="Arial" panose="020B0604020202020204" pitchFamily="34" charset="0"/>
            </a:endParaRPr>
          </a:p>
          <a:p>
            <a:r>
              <a:rPr lang="en-GB" sz="2000" u="sng" dirty="0">
                <a:solidFill>
                  <a:srgbClr val="002060"/>
                </a:solidFill>
                <a:latin typeface="Arial" panose="020B0604020202020204" pitchFamily="34" charset="0"/>
                <a:cs typeface="Arial" panose="020B0604020202020204" pitchFamily="34" charset="0"/>
              </a:rPr>
              <a:t>Afan </a:t>
            </a:r>
            <a:r>
              <a:rPr lang="en-GB" sz="2000" u="sng" dirty="0" err="1">
                <a:solidFill>
                  <a:srgbClr val="002060"/>
                </a:solidFill>
                <a:latin typeface="Arial" panose="020B0604020202020204" pitchFamily="34" charset="0"/>
                <a:cs typeface="Arial" panose="020B0604020202020204" pitchFamily="34" charset="0"/>
              </a:rPr>
              <a:t>Ogwr</a:t>
            </a:r>
            <a:r>
              <a:rPr lang="en-GB" sz="2000" u="sng" dirty="0">
                <a:solidFill>
                  <a:srgbClr val="002060"/>
                </a:solidFill>
                <a:latin typeface="Arial" panose="020B0604020202020204" pitchFamily="34" charset="0"/>
                <a:cs typeface="Arial" panose="020B0604020202020204" pitchFamily="34" charset="0"/>
              </a:rPr>
              <a:t> Rhondda (number 9 on the map)</a:t>
            </a: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Shared with CTM</a:t>
            </a: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Combines the Westminster constituencies of </a:t>
            </a:r>
            <a:r>
              <a:rPr lang="en-GB" sz="2000" dirty="0" err="1">
                <a:solidFill>
                  <a:srgbClr val="002060"/>
                </a:solidFill>
                <a:latin typeface="Arial" panose="020B0604020202020204" pitchFamily="34" charset="0"/>
                <a:cs typeface="Arial" panose="020B0604020202020204" pitchFamily="34" charset="0"/>
              </a:rPr>
              <a:t>Aberafan</a:t>
            </a:r>
            <a:r>
              <a:rPr lang="en-GB" sz="2000" dirty="0">
                <a:solidFill>
                  <a:srgbClr val="002060"/>
                </a:solidFill>
                <a:latin typeface="Arial" panose="020B0604020202020204" pitchFamily="34" charset="0"/>
                <a:cs typeface="Arial" panose="020B0604020202020204" pitchFamily="34" charset="0"/>
              </a:rPr>
              <a:t> </a:t>
            </a:r>
            <a:r>
              <a:rPr lang="en-GB" sz="2000" dirty="0" err="1">
                <a:solidFill>
                  <a:srgbClr val="002060"/>
                </a:solidFill>
                <a:latin typeface="Arial" panose="020B0604020202020204" pitchFamily="34" charset="0"/>
                <a:cs typeface="Arial" panose="020B0604020202020204" pitchFamily="34" charset="0"/>
              </a:rPr>
              <a:t>Maesteg</a:t>
            </a:r>
            <a:r>
              <a:rPr lang="en-GB" sz="2000" dirty="0">
                <a:solidFill>
                  <a:srgbClr val="002060"/>
                </a:solidFill>
                <a:latin typeface="Arial" panose="020B0604020202020204" pitchFamily="34" charset="0"/>
                <a:cs typeface="Arial" panose="020B0604020202020204" pitchFamily="34" charset="0"/>
              </a:rPr>
              <a:t> and Rhondda and </a:t>
            </a:r>
            <a:r>
              <a:rPr lang="en-GB" sz="2000" dirty="0" err="1">
                <a:solidFill>
                  <a:srgbClr val="002060"/>
                </a:solidFill>
                <a:latin typeface="Arial" panose="020B0604020202020204" pitchFamily="34" charset="0"/>
                <a:cs typeface="Arial" panose="020B0604020202020204" pitchFamily="34" charset="0"/>
              </a:rPr>
              <a:t>Ogmore</a:t>
            </a:r>
            <a:endParaRPr lang="en-GB" sz="20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Includes three local authority areas – Bridgend, RCT and NPT</a:t>
            </a:r>
          </a:p>
          <a:p>
            <a:pPr marL="285750" indent="-285750">
              <a:buFont typeface="Arial" panose="020B0604020202020204" pitchFamily="34" charset="0"/>
              <a:buChar char="•"/>
            </a:pPr>
            <a:r>
              <a:rPr lang="en-GB" sz="2000" dirty="0">
                <a:solidFill>
                  <a:srgbClr val="002060"/>
                </a:solidFill>
                <a:latin typeface="Arial" panose="020B0604020202020204" pitchFamily="34" charset="0"/>
                <a:cs typeface="Arial" panose="020B0604020202020204" pitchFamily="34" charset="0"/>
              </a:rPr>
              <a:t>Covers communities such as </a:t>
            </a:r>
            <a:r>
              <a:rPr lang="en-GB" sz="2000" dirty="0" err="1">
                <a:solidFill>
                  <a:srgbClr val="002060"/>
                </a:solidFill>
                <a:latin typeface="Arial" panose="020B0604020202020204" pitchFamily="34" charset="0"/>
                <a:cs typeface="Arial" panose="020B0604020202020204" pitchFamily="34" charset="0"/>
              </a:rPr>
              <a:t>Maesteg</a:t>
            </a:r>
            <a:r>
              <a:rPr lang="en-GB" sz="2000" dirty="0">
                <a:solidFill>
                  <a:srgbClr val="002060"/>
                </a:solidFill>
                <a:latin typeface="Arial" panose="020B0604020202020204" pitchFamily="34" charset="0"/>
                <a:cs typeface="Arial" panose="020B0604020202020204" pitchFamily="34" charset="0"/>
              </a:rPr>
              <a:t>, Port Talbot, Treherbert, Treorchy, </a:t>
            </a:r>
            <a:r>
              <a:rPr lang="en-GB" sz="2000" dirty="0" err="1">
                <a:solidFill>
                  <a:srgbClr val="002060"/>
                </a:solidFill>
                <a:latin typeface="Arial" panose="020B0604020202020204" pitchFamily="34" charset="0"/>
                <a:cs typeface="Arial" panose="020B0604020202020204" pitchFamily="34" charset="0"/>
              </a:rPr>
              <a:t>Tonypandy</a:t>
            </a:r>
            <a:r>
              <a:rPr lang="en-GB" sz="2000" dirty="0">
                <a:solidFill>
                  <a:srgbClr val="002060"/>
                </a:solidFill>
                <a:latin typeface="Arial" panose="020B0604020202020204" pitchFamily="34" charset="0"/>
                <a:cs typeface="Arial" panose="020B0604020202020204" pitchFamily="34" charset="0"/>
              </a:rPr>
              <a:t> and </a:t>
            </a:r>
            <a:r>
              <a:rPr lang="en-GB" sz="2000" dirty="0" err="1">
                <a:solidFill>
                  <a:srgbClr val="002060"/>
                </a:solidFill>
                <a:latin typeface="Arial" panose="020B0604020202020204" pitchFamily="34" charset="0"/>
                <a:cs typeface="Arial" panose="020B0604020202020204" pitchFamily="34" charset="0"/>
              </a:rPr>
              <a:t>Ogmore</a:t>
            </a:r>
            <a:r>
              <a:rPr lang="en-GB" sz="2000" dirty="0">
                <a:solidFill>
                  <a:srgbClr val="002060"/>
                </a:solidFill>
                <a:latin typeface="Arial" panose="020B0604020202020204" pitchFamily="34" charset="0"/>
                <a:cs typeface="Arial" panose="020B0604020202020204" pitchFamily="34" charset="0"/>
              </a:rPr>
              <a:t> Valley communities</a:t>
            </a:r>
          </a:p>
          <a:p>
            <a:endParaRPr lang="en-GB" dirty="0">
              <a:solidFill>
                <a:srgbClr val="002060"/>
              </a:solidFill>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pic>
        <p:nvPicPr>
          <p:cNvPr id="6" name="Picture 5" descr="A map of the country&#10;&#10;AI-generated content may be incorrect.">
            <a:extLst>
              <a:ext uri="{FF2B5EF4-FFF2-40B4-BE49-F238E27FC236}">
                <a16:creationId xmlns:a16="http://schemas.microsoft.com/office/drawing/2014/main" id="{E00A10D3-E748-1E55-D6E8-9B8C502104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35162" y="116213"/>
            <a:ext cx="7812280" cy="11076924"/>
          </a:xfrm>
          <a:prstGeom prst="rect">
            <a:avLst/>
          </a:prstGeom>
        </p:spPr>
      </p:pic>
    </p:spTree>
    <p:extLst>
      <p:ext uri="{BB962C8B-B14F-4D97-AF65-F5344CB8AC3E}">
        <p14:creationId xmlns:p14="http://schemas.microsoft.com/office/powerpoint/2010/main" val="135283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8488E-70F3-CAED-F7AC-805ADD21F10F}"/>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B67EDF7F-C9F1-945A-ABAA-D6D8B45D5341}"/>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a:extLst>
              <a:ext uri="{FF2B5EF4-FFF2-40B4-BE49-F238E27FC236}">
                <a16:creationId xmlns:a16="http://schemas.microsoft.com/office/drawing/2014/main" id="{F335BFAA-AAF1-9F1B-2D7D-7731DA35C431}"/>
              </a:ext>
            </a:extLst>
          </p:cNvPr>
          <p:cNvSpPr/>
          <p:nvPr/>
        </p:nvSpPr>
        <p:spPr>
          <a:xfrm>
            <a:off x="603250" y="473075"/>
            <a:ext cx="6928372" cy="830997"/>
          </a:xfrm>
          <a:prstGeom prst="rect">
            <a:avLst/>
          </a:prstGeom>
        </p:spPr>
        <p:txBody>
          <a:bodyPr wrap="none">
            <a:spAutoFit/>
          </a:bodyPr>
          <a:lstStyle/>
          <a:p>
            <a:r>
              <a:rPr lang="en-GB" sz="4800" b="1" dirty="0">
                <a:solidFill>
                  <a:srgbClr val="1F355E"/>
                </a:solidFill>
                <a:latin typeface="Arial Black" panose="020B0A04020102020204" pitchFamily="34" charset="0"/>
              </a:rPr>
              <a:t>High level timetable</a:t>
            </a:r>
            <a:endParaRPr lang="en-GB" sz="4800" dirty="0">
              <a:solidFill>
                <a:srgbClr val="1F355E"/>
              </a:solidFill>
            </a:endParaRPr>
          </a:p>
        </p:txBody>
      </p:sp>
      <p:sp>
        <p:nvSpPr>
          <p:cNvPr id="3" name="AutoShape 2">
            <a:extLst>
              <a:ext uri="{FF2B5EF4-FFF2-40B4-BE49-F238E27FC236}">
                <a16:creationId xmlns:a16="http://schemas.microsoft.com/office/drawing/2014/main" id="{D230E8B1-C8D7-098F-3AEF-86EC8188D5AE}"/>
              </a:ext>
            </a:extLst>
          </p:cNvPr>
          <p:cNvSpPr>
            <a:spLocks noChangeAspect="1" noChangeArrowheads="1"/>
          </p:cNvSpPr>
          <p:nvPr/>
        </p:nvSpPr>
        <p:spPr bwMode="auto">
          <a:xfrm>
            <a:off x="9899650" y="5502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7" name="TextBox 6">
            <a:extLst>
              <a:ext uri="{FF2B5EF4-FFF2-40B4-BE49-F238E27FC236}">
                <a16:creationId xmlns:a16="http://schemas.microsoft.com/office/drawing/2014/main" id="{739E5FFA-B1E5-113C-7815-190FF6B53530}"/>
              </a:ext>
            </a:extLst>
          </p:cNvPr>
          <p:cNvSpPr txBox="1"/>
          <p:nvPr/>
        </p:nvSpPr>
        <p:spPr>
          <a:xfrm>
            <a:off x="603250" y="1463675"/>
            <a:ext cx="16764000" cy="7786747"/>
          </a:xfrm>
          <a:prstGeom prst="rect">
            <a:avLst/>
          </a:prstGeom>
          <a:noFill/>
        </p:spPr>
        <p:txBody>
          <a:bodyPr wrap="square">
            <a:spAutoFit/>
          </a:bodyPr>
          <a:lstStyle/>
          <a:p>
            <a:pPr lvl="0"/>
            <a:endParaRPr lang="en-GB" sz="2400" dirty="0">
              <a:solidFill>
                <a:srgbClr val="002060"/>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800" dirty="0">
                <a:solidFill>
                  <a:srgbClr val="002060"/>
                </a:solidFill>
                <a:latin typeface="Arial" panose="020B0604020202020204" pitchFamily="34" charset="0"/>
                <a:cs typeface="Arial" panose="020B0604020202020204" pitchFamily="34" charset="0"/>
              </a:rPr>
              <a:t>27 March - Senedd closes for Easter recess</a:t>
            </a:r>
          </a:p>
          <a:p>
            <a:pPr marL="285750" lvl="0" indent="-285750">
              <a:buFont typeface="Arial" panose="020B0604020202020204" pitchFamily="34" charset="0"/>
              <a:buChar char="•"/>
            </a:pPr>
            <a:endParaRPr lang="en-GB" sz="2800" dirty="0">
              <a:solidFill>
                <a:srgbClr val="002060"/>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800" dirty="0">
                <a:solidFill>
                  <a:srgbClr val="002060"/>
                </a:solidFill>
                <a:latin typeface="Arial" panose="020B0604020202020204" pitchFamily="34" charset="0"/>
                <a:cs typeface="Arial" panose="020B0604020202020204" pitchFamily="34" charset="0"/>
              </a:rPr>
              <a:t>8 April - dissolution of the Senedd and pre-election period starts</a:t>
            </a:r>
          </a:p>
          <a:p>
            <a:pPr marL="285750" lvl="0" indent="-285750">
              <a:buFont typeface="Arial" panose="020B0604020202020204" pitchFamily="34" charset="0"/>
              <a:buChar char="•"/>
            </a:pPr>
            <a:endParaRPr lang="en-GB" sz="2800" dirty="0">
              <a:solidFill>
                <a:srgbClr val="002060"/>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800" dirty="0">
                <a:solidFill>
                  <a:srgbClr val="002060"/>
                </a:solidFill>
                <a:latin typeface="Arial" panose="020B0604020202020204" pitchFamily="34" charset="0"/>
                <a:cs typeface="Arial" panose="020B0604020202020204" pitchFamily="34" charset="0"/>
              </a:rPr>
              <a:t>9 April – deadline for candidate nominations</a:t>
            </a:r>
          </a:p>
          <a:p>
            <a:pPr marL="285750" lvl="0" indent="-285750">
              <a:buFont typeface="Arial" panose="020B0604020202020204" pitchFamily="34" charset="0"/>
              <a:buChar char="•"/>
            </a:pPr>
            <a:endParaRPr lang="en-GB" sz="2800" dirty="0">
              <a:solidFill>
                <a:srgbClr val="002060"/>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800" dirty="0">
                <a:solidFill>
                  <a:srgbClr val="002060"/>
                </a:solidFill>
                <a:latin typeface="Arial" panose="020B0604020202020204" pitchFamily="34" charset="0"/>
                <a:cs typeface="Arial" panose="020B0604020202020204" pitchFamily="34" charset="0"/>
              </a:rPr>
              <a:t>7 May - election day </a:t>
            </a:r>
          </a:p>
          <a:p>
            <a:pPr marL="285750" lvl="0" indent="-285750">
              <a:buFont typeface="Arial" panose="020B0604020202020204" pitchFamily="34" charset="0"/>
              <a:buChar char="•"/>
            </a:pPr>
            <a:endParaRPr lang="en-GB" sz="2800" dirty="0">
              <a:solidFill>
                <a:srgbClr val="002060"/>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800" dirty="0">
                <a:solidFill>
                  <a:srgbClr val="002060"/>
                </a:solidFill>
                <a:latin typeface="Arial" panose="020B0604020202020204" pitchFamily="34" charset="0"/>
                <a:cs typeface="Arial" panose="020B0604020202020204" pitchFamily="34" charset="0"/>
              </a:rPr>
              <a:t>8 May - voting count</a:t>
            </a:r>
          </a:p>
          <a:p>
            <a:pPr marL="285750" lvl="0" indent="-285750">
              <a:buFont typeface="Arial" panose="020B0604020202020204" pitchFamily="34" charset="0"/>
              <a:buChar char="•"/>
            </a:pPr>
            <a:endParaRPr lang="en-GB" sz="2800" dirty="0">
              <a:solidFill>
                <a:srgbClr val="002060"/>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800" dirty="0">
                <a:solidFill>
                  <a:srgbClr val="002060"/>
                </a:solidFill>
                <a:latin typeface="Arial" panose="020B0604020202020204" pitchFamily="34" charset="0"/>
                <a:cs typeface="Arial" panose="020B0604020202020204" pitchFamily="34" charset="0"/>
              </a:rPr>
              <a:t>29 May - deadline for first meeting of the Seventh Senedd and election of the Presiding officer and Deputy.</a:t>
            </a:r>
          </a:p>
          <a:p>
            <a:pPr marL="285750" lvl="0" indent="-285750">
              <a:buFont typeface="Arial" panose="020B0604020202020204" pitchFamily="34" charset="0"/>
              <a:buChar char="•"/>
            </a:pPr>
            <a:endParaRPr lang="en-GB" sz="2800" dirty="0">
              <a:solidFill>
                <a:srgbClr val="002060"/>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800" dirty="0">
                <a:solidFill>
                  <a:srgbClr val="002060"/>
                </a:solidFill>
                <a:latin typeface="Arial" panose="020B0604020202020204" pitchFamily="34" charset="0"/>
                <a:cs typeface="Arial" panose="020B0604020202020204" pitchFamily="34" charset="0"/>
              </a:rPr>
              <a:t>4 June - deadline for nomination of a First Minister</a:t>
            </a:r>
          </a:p>
          <a:p>
            <a:pPr marL="285750" lvl="0" indent="-285750">
              <a:buFont typeface="Arial" panose="020B0604020202020204" pitchFamily="34" charset="0"/>
              <a:buChar char="•"/>
            </a:pPr>
            <a:endParaRPr lang="en-GB" sz="2800" dirty="0">
              <a:solidFill>
                <a:srgbClr val="002060"/>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800" dirty="0">
                <a:solidFill>
                  <a:srgbClr val="002060"/>
                </a:solidFill>
                <a:latin typeface="Arial" panose="020B0604020202020204" pitchFamily="34" charset="0"/>
                <a:cs typeface="Arial" panose="020B0604020202020204" pitchFamily="34" charset="0"/>
              </a:rPr>
              <a:t>16 June - Welsh NHS Confederation event in the Senedd. Drop in event between NHS leaders and </a:t>
            </a:r>
            <a:r>
              <a:rPr lang="en-GB" sz="2800" dirty="0" err="1">
                <a:solidFill>
                  <a:srgbClr val="002060"/>
                </a:solidFill>
                <a:latin typeface="Arial" panose="020B0604020202020204" pitchFamily="34" charset="0"/>
                <a:cs typeface="Arial" panose="020B0604020202020204" pitchFamily="34" charset="0"/>
              </a:rPr>
              <a:t>MSs.</a:t>
            </a:r>
            <a:r>
              <a:rPr lang="en-GB" sz="2800" dirty="0">
                <a:solidFill>
                  <a:srgbClr val="002060"/>
                </a:solidFill>
                <a:latin typeface="Arial" panose="020B0604020202020204" pitchFamily="34" charset="0"/>
                <a:cs typeface="Arial" panose="020B0604020202020204" pitchFamily="34" charset="0"/>
              </a:rPr>
              <a:t> Further information will be shared with members.</a:t>
            </a:r>
          </a:p>
        </p:txBody>
      </p:sp>
    </p:spTree>
    <p:extLst>
      <p:ext uri="{BB962C8B-B14F-4D97-AF65-F5344CB8AC3E}">
        <p14:creationId xmlns:p14="http://schemas.microsoft.com/office/powerpoint/2010/main" val="163324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p:cNvSpPr/>
          <p:nvPr/>
        </p:nvSpPr>
        <p:spPr>
          <a:xfrm>
            <a:off x="603250" y="473075"/>
            <a:ext cx="6275116" cy="830997"/>
          </a:xfrm>
          <a:prstGeom prst="rect">
            <a:avLst/>
          </a:prstGeom>
        </p:spPr>
        <p:txBody>
          <a:bodyPr wrap="none">
            <a:spAutoFit/>
          </a:bodyPr>
          <a:lstStyle/>
          <a:p>
            <a:r>
              <a:rPr lang="en-GB" sz="4800" b="1" dirty="0">
                <a:solidFill>
                  <a:srgbClr val="1F355E"/>
                </a:solidFill>
                <a:latin typeface="Arial Black" panose="020B0A04020102020204" pitchFamily="34" charset="0"/>
              </a:rPr>
              <a:t>Existing approach</a:t>
            </a:r>
            <a:endParaRPr lang="en-GB" sz="4800" dirty="0">
              <a:solidFill>
                <a:srgbClr val="1F355E"/>
              </a:solidFill>
            </a:endParaRPr>
          </a:p>
        </p:txBody>
      </p:sp>
      <p:sp>
        <p:nvSpPr>
          <p:cNvPr id="3" name="AutoShape 2">
            <a:extLst>
              <a:ext uri="{FF2B5EF4-FFF2-40B4-BE49-F238E27FC236}">
                <a16:creationId xmlns:a16="http://schemas.microsoft.com/office/drawing/2014/main" id="{572DF73E-A801-CDBF-FA0C-8F3AE2CD43C8}"/>
              </a:ext>
            </a:extLst>
          </p:cNvPr>
          <p:cNvSpPr>
            <a:spLocks noChangeAspect="1" noChangeArrowheads="1"/>
          </p:cNvSpPr>
          <p:nvPr/>
        </p:nvSpPr>
        <p:spPr bwMode="auto">
          <a:xfrm>
            <a:off x="9899650" y="5502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8" name="TextBox 7">
            <a:extLst>
              <a:ext uri="{FF2B5EF4-FFF2-40B4-BE49-F238E27FC236}">
                <a16:creationId xmlns:a16="http://schemas.microsoft.com/office/drawing/2014/main" id="{078FE395-A06F-A646-CC61-2E6AE61C7823}"/>
              </a:ext>
            </a:extLst>
          </p:cNvPr>
          <p:cNvSpPr txBox="1"/>
          <p:nvPr/>
        </p:nvSpPr>
        <p:spPr>
          <a:xfrm>
            <a:off x="637078" y="1539875"/>
            <a:ext cx="17449800" cy="8771632"/>
          </a:xfrm>
          <a:prstGeom prst="rect">
            <a:avLst/>
          </a:prstGeom>
          <a:noFill/>
        </p:spPr>
        <p:txBody>
          <a:bodyPr wrap="square" rtlCol="0">
            <a:spAutoFit/>
          </a:bodyPr>
          <a:lstStyle/>
          <a:p>
            <a:r>
              <a:rPr lang="en-GB" sz="2200" u="sng" dirty="0">
                <a:solidFill>
                  <a:srgbClr val="002060"/>
                </a:solidFill>
                <a:latin typeface="Arial" panose="020B0604020202020204" pitchFamily="34" charset="0"/>
                <a:cs typeface="Arial" panose="020B0604020202020204" pitchFamily="34" charset="0"/>
              </a:rPr>
              <a:t>Monthly MS / MP briefing </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Held to update politicians on the big issues our Health Board is dealing with and an opportunity for politicians to raise issues with us</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The agenda is agreed in advance between HB and the attendees </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The session is attended by the Chair, Deputy Chair, Chief Executive and other members of the executive</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Usually around 4-5 MSs attend with occasional attendance by MPs – the invitation is strictly limited to the MSs and MPs themselves – attendance isn’t open to office managers or researchers and this approach has been strictly enforced and endorsed by the politicians themselves</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Action log kept and sometimes additional briefings are provided on a one to one basis as a result of issues raised and requests made at the briefing</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The meetings are held on a confidential basis to ensure the discussion isn’t inhibited in any way</a:t>
            </a:r>
          </a:p>
          <a:p>
            <a:endParaRPr lang="en-GB" sz="2200" dirty="0">
              <a:solidFill>
                <a:srgbClr val="002060"/>
              </a:solidFill>
              <a:latin typeface="Arial" panose="020B0604020202020204" pitchFamily="34" charset="0"/>
              <a:cs typeface="Arial" panose="020B0604020202020204" pitchFamily="34" charset="0"/>
            </a:endParaRPr>
          </a:p>
          <a:p>
            <a:r>
              <a:rPr lang="en-GB" sz="2200" u="sng" dirty="0">
                <a:solidFill>
                  <a:srgbClr val="002060"/>
                </a:solidFill>
                <a:latin typeface="Arial" panose="020B0604020202020204" pitchFamily="34" charset="0"/>
                <a:cs typeface="Arial" panose="020B0604020202020204" pitchFamily="34" charset="0"/>
              </a:rPr>
              <a:t>Briefings on specific issues</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On occasions, specific issues crop up that are of specific interest to a politician or affect their constituency – individual briefings are provided as and when necessary, sometimes face to face, on the phone / Teams or in written form</a:t>
            </a:r>
          </a:p>
          <a:p>
            <a:pPr marL="285750" indent="-285750">
              <a:buFont typeface="Arial" panose="020B0604020202020204" pitchFamily="34" charset="0"/>
              <a:buChar char="•"/>
            </a:pPr>
            <a:endParaRPr lang="en-GB" sz="2200" dirty="0">
              <a:solidFill>
                <a:srgbClr val="002060"/>
              </a:solidFill>
              <a:latin typeface="Arial" panose="020B0604020202020204" pitchFamily="34" charset="0"/>
              <a:cs typeface="Arial" panose="020B0604020202020204" pitchFamily="34" charset="0"/>
            </a:endParaRPr>
          </a:p>
          <a:p>
            <a:r>
              <a:rPr lang="en-GB" sz="2200" u="sng" dirty="0">
                <a:solidFill>
                  <a:srgbClr val="002060"/>
                </a:solidFill>
                <a:latin typeface="Arial" panose="020B0604020202020204" pitchFamily="34" charset="0"/>
                <a:cs typeface="Arial" panose="020B0604020202020204" pitchFamily="34" charset="0"/>
              </a:rPr>
              <a:t>Visits</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Visits are suggested by the HB or can be requested by the politicians – these are then organised in conjunction with the relevant service group</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A policy is in place whereby any requests for visits need to be shared and approved by DICE before any firm commitment is made – this policy is in place to ensure a coordinated approach and appropriate representation</a:t>
            </a:r>
          </a:p>
          <a:p>
            <a:endParaRPr lang="en-GB" sz="2200" dirty="0">
              <a:solidFill>
                <a:srgbClr val="002060"/>
              </a:solidFill>
              <a:latin typeface="Arial" panose="020B0604020202020204" pitchFamily="34" charset="0"/>
              <a:cs typeface="Arial" panose="020B0604020202020204" pitchFamily="34" charset="0"/>
            </a:endParaRPr>
          </a:p>
          <a:p>
            <a:r>
              <a:rPr lang="en-GB" sz="2200" u="sng" dirty="0">
                <a:solidFill>
                  <a:srgbClr val="002060"/>
                </a:solidFill>
                <a:latin typeface="Arial" panose="020B0604020202020204" pitchFamily="34" charset="0"/>
                <a:cs typeface="Arial" panose="020B0604020202020204" pitchFamily="34" charset="0"/>
              </a:rPr>
              <a:t>Correspondence</a:t>
            </a:r>
          </a:p>
          <a:p>
            <a:pPr marL="285750" indent="-285750">
              <a:buFont typeface="Arial" panose="020B0604020202020204" pitchFamily="34" charset="0"/>
              <a:buChar char="•"/>
            </a:pPr>
            <a:r>
              <a:rPr lang="en-GB" sz="2200" dirty="0">
                <a:solidFill>
                  <a:srgbClr val="002060"/>
                </a:solidFill>
                <a:latin typeface="Arial" panose="020B0604020202020204" pitchFamily="34" charset="0"/>
                <a:cs typeface="Arial" panose="020B0604020202020204" pitchFamily="34" charset="0"/>
              </a:rPr>
              <a:t>Politicians get in touch with the HB on a regular basis regarding case work or big issues affecting their constituency – the correspondence is channelled through the Chair and Chief Executive’s office with input as and when necessary from DICE</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7936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23454"/>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720261" y="563959"/>
            <a:ext cx="4225622" cy="1077119"/>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726920" y="9333274"/>
            <a:ext cx="3690675" cy="1141755"/>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8704050" y="4748970"/>
            <a:ext cx="17063176" cy="13930484"/>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745151" y="3597275"/>
            <a:ext cx="18135600" cy="1214371"/>
          </a:xfrm>
          <a:prstGeom prst="rect">
            <a:avLst/>
          </a:prstGeom>
        </p:spPr>
        <p:txBody>
          <a:bodyPr vert="horz" wrap="square" lIns="0" tIns="11430" rIns="0" bIns="0" rtlCol="0">
            <a:spAutoFit/>
          </a:bodyPr>
          <a:lstStyle/>
          <a:p>
            <a:pPr marL="12700" marR="5080">
              <a:lnSpc>
                <a:spcPct val="100600"/>
              </a:lnSpc>
              <a:spcBef>
                <a:spcPts val="90"/>
              </a:spcBef>
            </a:pPr>
            <a:r>
              <a:rPr lang="en-GB" sz="8000" b="1" spc="15" dirty="0" err="1">
                <a:solidFill>
                  <a:srgbClr val="FFFFFF"/>
                </a:solidFill>
                <a:latin typeface="Arial Black" panose="020B0604020202020204" pitchFamily="34" charset="0"/>
                <a:cs typeface="Arial Black" panose="020B0604020202020204" pitchFamily="34" charset="0"/>
              </a:rPr>
              <a:t>Diolch</a:t>
            </a:r>
            <a:endParaRPr sz="8000" b="1" dirty="0">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671419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16EA129D-D56C-499A-A7FF-42028077EC1A}">
  <ds:schemaRefs>
    <ds:schemaRef ds:uri="http://schemas.microsoft.com/sharepoint/v3/contenttype/forms"/>
  </ds:schemaRefs>
</ds:datastoreItem>
</file>

<file path=customXml/itemProps2.xml><?xml version="1.0" encoding="utf-8"?>
<ds:datastoreItem xmlns:ds="http://schemas.openxmlformats.org/officeDocument/2006/customXml" ds:itemID="{C80097F8-679C-455A-ADE7-2488D59F22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0b0568e-e574-4342-a9c0-c22c6fec6509"/>
    <ds:schemaRef ds:uri="fdfaf355-f7ae-47f3-8f93-739a60756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F30E5D-BE86-44BE-996C-643D71CA1E2A}">
  <ds:schemaRefs>
    <ds:schemaRef ds:uri="2795bbee-07b4-4e79-98d8-0419d9871cad"/>
    <ds:schemaRef ds:uri="http://purl.org/dc/terms/"/>
    <ds:schemaRef ds:uri="http://schemas.microsoft.com/office/infopath/2007/PartnerControls"/>
    <ds:schemaRef ds:uri="http://purl.org/dc/elements/1.1/"/>
    <ds:schemaRef ds:uri="http://schemas.microsoft.com/office/2006/documentManagement/types"/>
    <ds:schemaRef ds:uri="http://schemas.microsoft.com/office/2006/metadata/properties"/>
    <ds:schemaRef ds:uri="http://schemas.openxmlformats.org/package/2006/metadata/core-properties"/>
    <ds:schemaRef ds:uri="258d5018-feb4-45ec-8043-ac7152467c64"/>
    <ds:schemaRef ds:uri="http://www.w3.org/XML/1998/namespace"/>
    <ds:schemaRef ds:uri="http://purl.org/dc/dcmitype/"/>
    <ds:schemaRef ds:uri="http://schemas.microsoft.com/sharepoint/v3"/>
    <ds:schemaRef ds:uri="60b0568e-e574-4342-a9c0-c22c6fec6509"/>
    <ds:schemaRef ds:uri="fdfaf355-f7ae-47f3-8f93-739a60756710"/>
  </ds:schemaRefs>
</ds:datastoreItem>
</file>

<file path=docProps/app.xml><?xml version="1.0" encoding="utf-8"?>
<Properties xmlns="http://schemas.openxmlformats.org/officeDocument/2006/extended-properties" xmlns:vt="http://schemas.openxmlformats.org/officeDocument/2006/docPropsVTypes">
  <Template/>
  <TotalTime>20168</TotalTime>
  <Words>1178</Words>
  <Application>Microsoft Office PowerPoint</Application>
  <PresentationFormat>Custom</PresentationFormat>
  <Paragraphs>96</Paragraphs>
  <Slides>9</Slides>
  <Notes>1</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9</vt:i4>
      </vt:variant>
    </vt:vector>
  </HeadingPairs>
  <TitlesOfParts>
    <vt:vector size="21" baseType="lpstr">
      <vt:lpstr>Arial</vt:lpstr>
      <vt:lpstr>Arial Black</vt:lpstr>
      <vt:lpstr>Calibri</vt:lpstr>
      <vt:lpstr>Calibri Light</vt:lpstr>
      <vt:lpstr>Helvetica Neue</vt:lpstr>
      <vt:lpstr>Office Theme</vt:lpstr>
      <vt:lpstr>WHITE BG SLIDE</vt:lpstr>
      <vt:lpstr>1_Office Theme</vt:lpstr>
      <vt:lpstr>ENDING SLIDE</vt:lpstr>
      <vt:lpstr>5_Office Theme</vt:lpstr>
      <vt:lpstr>3_WHITE BG SLIDE</vt:lpstr>
      <vt:lpstr>2_WHITE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O'Sullivan (Swansea Bay UHB - Directorate of Insight, Communications and Engagement)</dc:creator>
  <cp:lastModifiedBy>Richard Thomas (Swansea Bay UHB - Communication &amp; Engagement)</cp:lastModifiedBy>
  <cp:revision>254</cp:revision>
  <cp:lastPrinted>2024-10-17T10:22:54Z</cp:lastPrinted>
  <dcterms:created xsi:type="dcterms:W3CDTF">2023-11-15T10:54:55Z</dcterms:created>
  <dcterms:modified xsi:type="dcterms:W3CDTF">2026-03-17T16:58:20Z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