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slideLayouts/slideLayout28.xml" ContentType="application/vnd.openxmlformats-officedocument.presentationml.slideLayout+xml"/>
  <Override PartName="/ppt/theme/theme6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738" r:id="rId5"/>
    <p:sldMasterId id="2147483745" r:id="rId6"/>
    <p:sldMasterId id="2147483716" r:id="rId7"/>
    <p:sldMasterId id="2147483724" r:id="rId8"/>
    <p:sldMasterId id="2147483729" r:id="rId9"/>
    <p:sldMasterId id="2147483690" r:id="rId10"/>
  </p:sldMasterIdLst>
  <p:notesMasterIdLst>
    <p:notesMasterId r:id="rId17"/>
  </p:notesMasterIdLst>
  <p:handoutMasterIdLst>
    <p:handoutMasterId r:id="rId18"/>
  </p:handoutMasterIdLst>
  <p:sldIdLst>
    <p:sldId id="357" r:id="rId11"/>
    <p:sldId id="360" r:id="rId12"/>
    <p:sldId id="361" r:id="rId13"/>
    <p:sldId id="363" r:id="rId14"/>
    <p:sldId id="359" r:id="rId15"/>
    <p:sldId id="364" r:id="rId16"/>
  </p:sldIdLst>
  <p:sldSz cx="20105688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355E"/>
    <a:srgbClr val="CE3636"/>
    <a:srgbClr val="00BC62"/>
    <a:srgbClr val="181924"/>
    <a:srgbClr val="7EB0DE"/>
    <a:srgbClr val="9E4ECA"/>
    <a:srgbClr val="FFD550"/>
    <a:srgbClr val="325A8A"/>
    <a:srgbClr val="F8CD47"/>
    <a:srgbClr val="79C5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6" d="100"/>
          <a:sy n="36" d="100"/>
        </p:scale>
        <p:origin x="56" y="1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3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10" Type="http://schemas.openxmlformats.org/officeDocument/2006/relationships/slideMaster" Target="slideMasters/slideMaster7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8EE7ECD9-44F3-DEBB-BA72-DE5516BF94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1BE2199-4116-BDE3-4F84-2224CBF2D6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3FF07-D416-4C2C-85F3-1B087AD86F7F}" type="datetimeFigureOut">
              <a:rPr lang="pt-BR" smtClean="0"/>
              <a:t>08/06/2026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D68A4BD-4B7C-6155-441A-AE2DCD77C6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C0BBA66-9424-88F5-D52A-96D4FF1EB8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BD6FC-EFCB-47FE-B920-DC5304983EA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0727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B3879D-8347-4C3B-8580-C424A6D4BD38}" type="datetimeFigureOut">
              <a:rPr lang="pt-BR" smtClean="0"/>
              <a:t>08/06/2026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2F1A2-D638-401F-83A8-37BE82B69C5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4972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5701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8922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A46E6397-E760-BEA9-394A-AC77245EA49A}"/>
              </a:ext>
            </a:extLst>
          </p:cNvPr>
          <p:cNvSpPr txBox="1">
            <a:spLocks/>
          </p:cNvSpPr>
          <p:nvPr userDrawn="1"/>
        </p:nvSpPr>
        <p:spPr>
          <a:xfrm>
            <a:off x="644658" y="4310299"/>
            <a:ext cx="9601200" cy="2810464"/>
          </a:xfrm>
          <a:prstGeom prst="rect">
            <a:avLst/>
          </a:prstGeom>
        </p:spPr>
        <p:txBody>
          <a:bodyPr/>
          <a:lstStyle>
            <a:lvl1pPr marL="0"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+mn-ea"/>
                <a:cs typeface="+mn-cs"/>
              </a:defRPr>
            </a:lvl1pPr>
            <a:lvl2pPr marL="457246">
              <a:defRPr>
                <a:latin typeface="+mn-lt"/>
                <a:ea typeface="+mn-ea"/>
                <a:cs typeface="+mn-cs"/>
              </a:defRPr>
            </a:lvl2pPr>
            <a:lvl3pPr marL="914491">
              <a:defRPr>
                <a:latin typeface="+mn-lt"/>
                <a:ea typeface="+mn-ea"/>
                <a:cs typeface="+mn-cs"/>
              </a:defRPr>
            </a:lvl3pPr>
            <a:lvl4pPr marL="1371737">
              <a:defRPr>
                <a:latin typeface="+mn-lt"/>
                <a:ea typeface="+mn-ea"/>
                <a:cs typeface="+mn-cs"/>
              </a:defRPr>
            </a:lvl4pPr>
            <a:lvl5pPr marL="1828983">
              <a:defRPr>
                <a:latin typeface="+mn-lt"/>
                <a:ea typeface="+mn-ea"/>
                <a:cs typeface="+mn-cs"/>
              </a:defRPr>
            </a:lvl5pPr>
            <a:lvl6pPr marL="2286229">
              <a:defRPr>
                <a:latin typeface="+mn-lt"/>
                <a:ea typeface="+mn-ea"/>
                <a:cs typeface="+mn-cs"/>
              </a:defRPr>
            </a:lvl6pPr>
            <a:lvl7pPr marL="2743474">
              <a:defRPr>
                <a:latin typeface="+mn-lt"/>
                <a:ea typeface="+mn-ea"/>
                <a:cs typeface="+mn-cs"/>
              </a:defRPr>
            </a:lvl7pPr>
            <a:lvl8pPr marL="3200720">
              <a:defRPr>
                <a:latin typeface="+mn-lt"/>
                <a:ea typeface="+mn-ea"/>
                <a:cs typeface="+mn-cs"/>
              </a:defRPr>
            </a:lvl8pPr>
            <a:lvl9pPr marL="365796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BR" kern="0" err="1"/>
              <a:t>Example</a:t>
            </a:r>
            <a:r>
              <a:rPr lang="pt-BR" kern="0"/>
              <a:t> </a:t>
            </a:r>
            <a:r>
              <a:rPr lang="pt-BR" kern="0" err="1"/>
              <a:t>Title</a:t>
            </a:r>
            <a:r>
              <a:rPr lang="pt-BR" kern="0"/>
              <a:t> </a:t>
            </a:r>
            <a:r>
              <a:rPr lang="pt-BR" kern="0" err="1"/>
              <a:t>Text</a:t>
            </a:r>
            <a:endParaRPr lang="pt-BR" kern="0"/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4B52BEC9-9ED7-80D1-C825-B0A33A6D99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4189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92E0F08-D370-664B-9A70-B939013343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1967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787FC82-9E0F-B821-9D4A-C9797B2BB1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1536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CEB6FC9-0ABE-84AD-5E69-10FCF044B3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88287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6CC31DD0-DA09-F977-542F-B0A1B12DAB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8" name="Espaço Reservado para Texto 12">
            <a:extLst>
              <a:ext uri="{FF2B5EF4-FFF2-40B4-BE49-F238E27FC236}">
                <a16:creationId xmlns:a16="http://schemas.microsoft.com/office/drawing/2014/main" id="{5799AAF5-40A5-D79D-5581-2786C5316C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7207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4EC1FC05-905A-A0AC-CFCE-18BA082631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43408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11" name="Espaço Reservado para Texto 12">
            <a:extLst>
              <a:ext uri="{FF2B5EF4-FFF2-40B4-BE49-F238E27FC236}">
                <a16:creationId xmlns:a16="http://schemas.microsoft.com/office/drawing/2014/main" id="{66E96822-215A-B2BF-C4C3-A7E5C7DEE3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19308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D000F453-C420-8936-C2A4-472908B448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8441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17532496-D5C2-5766-E577-459629D5AA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80465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B985E978-43A4-04F9-E476-8C8640E00B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7356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Espaço Reservado para Texto 12">
            <a:extLst>
              <a:ext uri="{FF2B5EF4-FFF2-40B4-BE49-F238E27FC236}">
                <a16:creationId xmlns:a16="http://schemas.microsoft.com/office/drawing/2014/main" id="{2AF7B799-799A-0AC9-13B5-401248C9C1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48843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99D578DB-F853-5B63-B23C-4BC39EF2F8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89566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457A853-9695-A7ED-A422-962DFCCBD3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81853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6137D377-6665-C263-BB55-097D5AA80E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80520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AFEA53-06E1-60BE-6408-DE0AF00C30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64347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5B7979-CB75-D66B-A798-9A6116AEEA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46708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1CDF2689-BE96-8C7A-E3E3-2EE9B9F4A6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29803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Slide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goes</a:t>
            </a:r>
            <a:r>
              <a:rPr lang="pt-BR"/>
              <a:t> </a:t>
            </a:r>
            <a:r>
              <a:rPr lang="pt-BR" err="1"/>
              <a:t>here</a:t>
            </a:r>
            <a:r>
              <a:rPr lang="pt-BR"/>
              <a:t> (delete </a:t>
            </a:r>
            <a:r>
              <a:rPr lang="pt-BR" err="1"/>
              <a:t>if</a:t>
            </a:r>
            <a:r>
              <a:rPr lang="pt-BR"/>
              <a:t> </a:t>
            </a:r>
            <a:r>
              <a:rPr lang="pt-BR" err="1"/>
              <a:t>not</a:t>
            </a:r>
            <a:r>
              <a:rPr lang="pt-BR"/>
              <a:t> </a:t>
            </a:r>
            <a:r>
              <a:rPr lang="pt-BR" err="1"/>
              <a:t>required</a:t>
            </a:r>
            <a:r>
              <a:rPr lang="pt-BR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Body Copy </a:t>
            </a:r>
            <a:r>
              <a:rPr lang="pt-BR" err="1"/>
              <a:t>goes</a:t>
            </a:r>
            <a:r>
              <a:rPr lang="pt-BR"/>
              <a:t> </a:t>
            </a:r>
            <a:r>
              <a:rPr lang="pt-BR" err="1"/>
              <a:t>here</a:t>
            </a:r>
            <a:endParaRPr lang="pt-BR"/>
          </a:p>
        </p:txBody>
      </p:sp>
      <p:pic>
        <p:nvPicPr>
          <p:cNvPr id="5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360D965-993E-0A85-F69A-4D2F4B25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0904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Slide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goes</a:t>
            </a:r>
            <a:r>
              <a:rPr lang="pt-BR"/>
              <a:t> </a:t>
            </a:r>
            <a:r>
              <a:rPr lang="pt-BR" err="1"/>
              <a:t>here</a:t>
            </a:r>
            <a:r>
              <a:rPr lang="pt-BR"/>
              <a:t> (delete </a:t>
            </a:r>
            <a:r>
              <a:rPr lang="pt-BR" err="1"/>
              <a:t>if</a:t>
            </a:r>
            <a:r>
              <a:rPr lang="pt-BR"/>
              <a:t> </a:t>
            </a:r>
            <a:r>
              <a:rPr lang="pt-BR" err="1"/>
              <a:t>not</a:t>
            </a:r>
            <a:r>
              <a:rPr lang="pt-BR"/>
              <a:t> </a:t>
            </a:r>
            <a:r>
              <a:rPr lang="pt-BR" err="1"/>
              <a:t>required</a:t>
            </a:r>
            <a:r>
              <a:rPr lang="pt-BR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Body Copy </a:t>
            </a:r>
            <a:r>
              <a:rPr lang="pt-BR" err="1"/>
              <a:t>goes</a:t>
            </a:r>
            <a:r>
              <a:rPr lang="pt-BR"/>
              <a:t> </a:t>
            </a:r>
            <a:r>
              <a:rPr lang="pt-BR" err="1"/>
              <a:t>here</a:t>
            </a:r>
            <a:endParaRPr lang="pt-BR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4994229-318A-5CBA-FCBC-8B5B54254F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59" y="9694840"/>
            <a:ext cx="1841478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223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05156341-0DC6-0F59-319D-7530768F39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7358" y="4297599"/>
            <a:ext cx="80238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Thank</a:t>
            </a:r>
            <a:r>
              <a:rPr lang="pt-BR"/>
              <a:t> </a:t>
            </a:r>
            <a:r>
              <a:rPr lang="pt-BR" err="1"/>
              <a:t>You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40158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3962"/>
            <a:ext cx="20105688" cy="11323313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85287" y="3965255"/>
            <a:ext cx="12808365" cy="2714874"/>
          </a:xfrm>
        </p:spPr>
        <p:txBody>
          <a:bodyPr anchor="b">
            <a:noAutofit/>
          </a:bodyPr>
          <a:lstStyle>
            <a:lvl1pPr algn="r">
              <a:defRPr sz="8905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85287" y="6680124"/>
            <a:ext cx="12808365" cy="1808868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53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507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61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01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769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523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2777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0317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41D1-5F9C-4DCB-ADCC-FC703DC315E8}" type="datetimeFigureOut">
              <a:rPr lang="en-GB" smtClean="0"/>
              <a:t>08/06/2026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C79E1-2A0E-4F5D-B98C-29E555E8061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7656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2C127329-0BB0-0BBC-7EA2-32CEC0C254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18731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93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41D1-5F9C-4DCB-ADCC-FC703DC315E8}" type="datetimeFigureOut">
              <a:rPr lang="en-GB" smtClean="0"/>
              <a:t>08/06/2026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C79E1-2A0E-4F5D-B98C-29E555E8061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96789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6985" y="4453931"/>
            <a:ext cx="14176667" cy="3012167"/>
          </a:xfrm>
        </p:spPr>
        <p:txBody>
          <a:bodyPr anchor="b"/>
          <a:lstStyle>
            <a:lvl1pPr algn="l">
              <a:defRPr sz="6596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985" y="7466097"/>
            <a:ext cx="14176667" cy="1418863"/>
          </a:xfrm>
        </p:spPr>
        <p:txBody>
          <a:bodyPr anchor="t"/>
          <a:lstStyle>
            <a:lvl1pPr marL="0" indent="0" algn="l">
              <a:buNone/>
              <a:defRPr sz="3298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53969" indent="0">
              <a:buNone/>
              <a:defRPr sz="2968">
                <a:solidFill>
                  <a:schemeClr val="tx1">
                    <a:tint val="75000"/>
                  </a:schemeClr>
                </a:solidFill>
              </a:defRPr>
            </a:lvl2pPr>
            <a:lvl3pPr marL="1507937" indent="0">
              <a:buNone/>
              <a:defRPr sz="2639">
                <a:solidFill>
                  <a:schemeClr val="tx1">
                    <a:tint val="75000"/>
                  </a:schemeClr>
                </a:solidFill>
              </a:defRPr>
            </a:lvl3pPr>
            <a:lvl4pPr marL="2261906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4pPr>
            <a:lvl5pPr marL="3015874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5pPr>
            <a:lvl6pPr marL="3769843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6pPr>
            <a:lvl7pPr marL="4523811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7pPr>
            <a:lvl8pPr marL="5277780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8pPr>
            <a:lvl9pPr marL="6031748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41D1-5F9C-4DCB-ADCC-FC703DC315E8}" type="datetimeFigureOut">
              <a:rPr lang="en-GB" smtClean="0"/>
              <a:t>08/06/2026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C79E1-2A0E-4F5D-B98C-29E555E8061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6767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6985" y="3562972"/>
            <a:ext cx="6899844" cy="639968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3811" y="3562972"/>
            <a:ext cx="6899843" cy="63996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41D1-5F9C-4DCB-ADCC-FC703DC315E8}" type="datetimeFigureOut">
              <a:rPr lang="en-GB" smtClean="0"/>
              <a:t>08/06/2026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C79E1-2A0E-4F5D-B98C-29E555E8061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275968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4364" y="3563621"/>
            <a:ext cx="6902463" cy="950299"/>
          </a:xfrm>
        </p:spPr>
        <p:txBody>
          <a:bodyPr anchor="b">
            <a:noAutofit/>
          </a:bodyPr>
          <a:lstStyle>
            <a:lvl1pPr marL="0" indent="0">
              <a:buNone/>
              <a:defRPr sz="3958" b="0"/>
            </a:lvl1pPr>
            <a:lvl2pPr marL="753969" indent="0">
              <a:buNone/>
              <a:defRPr sz="3298" b="1"/>
            </a:lvl2pPr>
            <a:lvl3pPr marL="1507937" indent="0">
              <a:buNone/>
              <a:defRPr sz="2968" b="1"/>
            </a:lvl3pPr>
            <a:lvl4pPr marL="2261906" indent="0">
              <a:buNone/>
              <a:defRPr sz="2639" b="1"/>
            </a:lvl4pPr>
            <a:lvl5pPr marL="3015874" indent="0">
              <a:buNone/>
              <a:defRPr sz="2639" b="1"/>
            </a:lvl5pPr>
            <a:lvl6pPr marL="3769843" indent="0">
              <a:buNone/>
              <a:defRPr sz="2639" b="1"/>
            </a:lvl6pPr>
            <a:lvl7pPr marL="4523811" indent="0">
              <a:buNone/>
              <a:defRPr sz="2639" b="1"/>
            </a:lvl7pPr>
            <a:lvl8pPr marL="5277780" indent="0">
              <a:buNone/>
              <a:defRPr sz="2639" b="1"/>
            </a:lvl8pPr>
            <a:lvl9pPr marL="6031748" indent="0">
              <a:buNone/>
              <a:defRPr sz="263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4364" y="4513920"/>
            <a:ext cx="6902463" cy="544873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391194" y="3563621"/>
            <a:ext cx="6902455" cy="950299"/>
          </a:xfrm>
        </p:spPr>
        <p:txBody>
          <a:bodyPr anchor="b">
            <a:noAutofit/>
          </a:bodyPr>
          <a:lstStyle>
            <a:lvl1pPr marL="0" indent="0">
              <a:buNone/>
              <a:defRPr sz="3958" b="0"/>
            </a:lvl1pPr>
            <a:lvl2pPr marL="753969" indent="0">
              <a:buNone/>
              <a:defRPr sz="3298" b="1"/>
            </a:lvl2pPr>
            <a:lvl3pPr marL="1507937" indent="0">
              <a:buNone/>
              <a:defRPr sz="2968" b="1"/>
            </a:lvl3pPr>
            <a:lvl4pPr marL="2261906" indent="0">
              <a:buNone/>
              <a:defRPr sz="2639" b="1"/>
            </a:lvl4pPr>
            <a:lvl5pPr marL="3015874" indent="0">
              <a:buNone/>
              <a:defRPr sz="2639" b="1"/>
            </a:lvl5pPr>
            <a:lvl6pPr marL="3769843" indent="0">
              <a:buNone/>
              <a:defRPr sz="2639" b="1"/>
            </a:lvl6pPr>
            <a:lvl7pPr marL="4523811" indent="0">
              <a:buNone/>
              <a:defRPr sz="2639" b="1"/>
            </a:lvl7pPr>
            <a:lvl8pPr marL="5277780" indent="0">
              <a:buNone/>
              <a:defRPr sz="2639" b="1"/>
            </a:lvl8pPr>
            <a:lvl9pPr marL="6031748" indent="0">
              <a:buNone/>
              <a:defRPr sz="263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91197" y="4513920"/>
            <a:ext cx="6902453" cy="544873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41D1-5F9C-4DCB-ADCC-FC703DC315E8}" type="datetimeFigureOut">
              <a:rPr lang="en-GB" smtClean="0"/>
              <a:t>08/06/2026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C79E1-2A0E-4F5D-B98C-29E555E8061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70345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6984" y="1005276"/>
            <a:ext cx="14176667" cy="21780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41D1-5F9C-4DCB-ADCC-FC703DC315E8}" type="datetimeFigureOut">
              <a:rPr lang="en-GB" smtClean="0"/>
              <a:t>08/06/2026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C79E1-2A0E-4F5D-B98C-29E555E8061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8277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41D1-5F9C-4DCB-ADCC-FC703DC315E8}" type="datetimeFigureOut">
              <a:rPr lang="en-GB" smtClean="0"/>
              <a:t>08/06/2026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C79E1-2A0E-4F5D-B98C-29E555E8061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90187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6984" y="2471309"/>
            <a:ext cx="6356458" cy="2108285"/>
          </a:xfrm>
        </p:spPr>
        <p:txBody>
          <a:bodyPr anchor="b">
            <a:normAutofit/>
          </a:bodyPr>
          <a:lstStyle>
            <a:lvl1pPr>
              <a:defRPr sz="329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0423" y="849149"/>
            <a:ext cx="7443229" cy="911350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6984" y="4579593"/>
            <a:ext cx="6356458" cy="4261948"/>
          </a:xfrm>
        </p:spPr>
        <p:txBody>
          <a:bodyPr>
            <a:normAutofit/>
          </a:bodyPr>
          <a:lstStyle>
            <a:lvl1pPr marL="0" indent="0">
              <a:buNone/>
              <a:defRPr sz="2309"/>
            </a:lvl1pPr>
            <a:lvl2pPr marL="753743" indent="0">
              <a:buNone/>
              <a:defRPr sz="2309"/>
            </a:lvl2pPr>
            <a:lvl3pPr marL="1507485" indent="0">
              <a:buNone/>
              <a:defRPr sz="1979"/>
            </a:lvl3pPr>
            <a:lvl4pPr marL="2261228" indent="0">
              <a:buNone/>
              <a:defRPr sz="1649"/>
            </a:lvl4pPr>
            <a:lvl5pPr marL="3014969" indent="0">
              <a:buNone/>
              <a:defRPr sz="1649"/>
            </a:lvl5pPr>
            <a:lvl6pPr marL="3768711" indent="0">
              <a:buNone/>
              <a:defRPr sz="1649"/>
            </a:lvl6pPr>
            <a:lvl7pPr marL="4522454" indent="0">
              <a:buNone/>
              <a:defRPr sz="1649"/>
            </a:lvl7pPr>
            <a:lvl8pPr marL="5276197" indent="0">
              <a:buNone/>
              <a:defRPr sz="1649"/>
            </a:lvl8pPr>
            <a:lvl9pPr marL="6029939" indent="0">
              <a:buNone/>
              <a:defRPr sz="164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41D1-5F9C-4DCB-ADCC-FC703DC315E8}" type="datetimeFigureOut">
              <a:rPr lang="en-GB" smtClean="0"/>
              <a:t>08/06/2026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C79E1-2A0E-4F5D-B98C-29E555E8061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82982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6985" y="7916545"/>
            <a:ext cx="14176665" cy="934593"/>
          </a:xfrm>
        </p:spPr>
        <p:txBody>
          <a:bodyPr anchor="b">
            <a:normAutofit/>
          </a:bodyPr>
          <a:lstStyle>
            <a:lvl1pPr algn="l">
              <a:defRPr sz="3958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16984" y="1005275"/>
            <a:ext cx="14176667" cy="6341874"/>
          </a:xfrm>
        </p:spPr>
        <p:txBody>
          <a:bodyPr anchor="t">
            <a:normAutofit/>
          </a:bodyPr>
          <a:lstStyle>
            <a:lvl1pPr marL="0" indent="0" algn="ctr">
              <a:buNone/>
              <a:defRPr sz="2639"/>
            </a:lvl1pPr>
            <a:lvl2pPr marL="753969" indent="0">
              <a:buNone/>
              <a:defRPr sz="2639"/>
            </a:lvl2pPr>
            <a:lvl3pPr marL="1507937" indent="0">
              <a:buNone/>
              <a:defRPr sz="2639"/>
            </a:lvl3pPr>
            <a:lvl4pPr marL="2261906" indent="0">
              <a:buNone/>
              <a:defRPr sz="2639"/>
            </a:lvl4pPr>
            <a:lvl5pPr marL="3015874" indent="0">
              <a:buNone/>
              <a:defRPr sz="2639"/>
            </a:lvl5pPr>
            <a:lvl6pPr marL="3769843" indent="0">
              <a:buNone/>
              <a:defRPr sz="2639"/>
            </a:lvl6pPr>
            <a:lvl7pPr marL="4523811" indent="0">
              <a:buNone/>
              <a:defRPr sz="2639"/>
            </a:lvl7pPr>
            <a:lvl8pPr marL="5277780" indent="0">
              <a:buNone/>
              <a:defRPr sz="2639"/>
            </a:lvl8pPr>
            <a:lvl9pPr marL="6031748" indent="0">
              <a:buNone/>
              <a:defRPr sz="2639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6985" y="8851138"/>
            <a:ext cx="14176665" cy="1111516"/>
          </a:xfrm>
        </p:spPr>
        <p:txBody>
          <a:bodyPr>
            <a:normAutofit/>
          </a:bodyPr>
          <a:lstStyle>
            <a:lvl1pPr marL="0" indent="0">
              <a:buNone/>
              <a:defRPr sz="1979"/>
            </a:lvl1pPr>
            <a:lvl2pPr marL="753969" indent="0">
              <a:buNone/>
              <a:defRPr sz="1979"/>
            </a:lvl2pPr>
            <a:lvl3pPr marL="1507937" indent="0">
              <a:buNone/>
              <a:defRPr sz="1649"/>
            </a:lvl3pPr>
            <a:lvl4pPr marL="2261906" indent="0">
              <a:buNone/>
              <a:defRPr sz="1484"/>
            </a:lvl4pPr>
            <a:lvl5pPr marL="3015874" indent="0">
              <a:buNone/>
              <a:defRPr sz="1484"/>
            </a:lvl5pPr>
            <a:lvl6pPr marL="3769843" indent="0">
              <a:buNone/>
              <a:defRPr sz="1484"/>
            </a:lvl6pPr>
            <a:lvl7pPr marL="4523811" indent="0">
              <a:buNone/>
              <a:defRPr sz="1484"/>
            </a:lvl7pPr>
            <a:lvl8pPr marL="5277780" indent="0">
              <a:buNone/>
              <a:defRPr sz="1484"/>
            </a:lvl8pPr>
            <a:lvl9pPr marL="6031748" indent="0">
              <a:buNone/>
              <a:defRPr sz="1484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41D1-5F9C-4DCB-ADCC-FC703DC315E8}" type="datetimeFigureOut">
              <a:rPr lang="en-GB" smtClean="0"/>
              <a:t>08/06/2026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C79E1-2A0E-4F5D-B98C-29E555E8061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2443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6985" y="1005275"/>
            <a:ext cx="14176667" cy="5612789"/>
          </a:xfrm>
        </p:spPr>
        <p:txBody>
          <a:bodyPr anchor="ctr">
            <a:normAutofit/>
          </a:bodyPr>
          <a:lstStyle>
            <a:lvl1pPr algn="l">
              <a:defRPr sz="7256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985" y="7372021"/>
            <a:ext cx="14176667" cy="2590633"/>
          </a:xfrm>
        </p:spPr>
        <p:txBody>
          <a:bodyPr anchor="ctr">
            <a:normAutofit/>
          </a:bodyPr>
          <a:lstStyle>
            <a:lvl1pPr marL="0" indent="0" algn="l">
              <a:buNone/>
              <a:defRPr sz="2968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53969" indent="0">
              <a:buNone/>
              <a:defRPr sz="2968">
                <a:solidFill>
                  <a:schemeClr val="tx1">
                    <a:tint val="75000"/>
                  </a:schemeClr>
                </a:solidFill>
              </a:defRPr>
            </a:lvl2pPr>
            <a:lvl3pPr marL="1507937" indent="0">
              <a:buNone/>
              <a:defRPr sz="2639">
                <a:solidFill>
                  <a:schemeClr val="tx1">
                    <a:tint val="75000"/>
                  </a:schemeClr>
                </a:solidFill>
              </a:defRPr>
            </a:lvl3pPr>
            <a:lvl4pPr marL="2261906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4pPr>
            <a:lvl5pPr marL="3015874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5pPr>
            <a:lvl6pPr marL="3769843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6pPr>
            <a:lvl7pPr marL="4523811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7pPr>
            <a:lvl8pPr marL="5277780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8pPr>
            <a:lvl9pPr marL="6031748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41D1-5F9C-4DCB-ADCC-FC703DC315E8}" type="datetimeFigureOut">
              <a:rPr lang="en-GB" smtClean="0"/>
              <a:t>08/06/2026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C79E1-2A0E-4F5D-B98C-29E555E8061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320337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852" y="1005276"/>
            <a:ext cx="13347944" cy="4984491"/>
          </a:xfrm>
        </p:spPr>
        <p:txBody>
          <a:bodyPr anchor="ctr">
            <a:normAutofit/>
          </a:bodyPr>
          <a:lstStyle>
            <a:lvl1pPr algn="l">
              <a:defRPr sz="7256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252884" y="5989767"/>
            <a:ext cx="11913880" cy="628297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63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53969" indent="0">
              <a:buFontTx/>
              <a:buNone/>
              <a:defRPr/>
            </a:lvl2pPr>
            <a:lvl3pPr marL="1507937" indent="0">
              <a:buFontTx/>
              <a:buNone/>
              <a:defRPr/>
            </a:lvl3pPr>
            <a:lvl4pPr marL="2261906" indent="0">
              <a:buFontTx/>
              <a:buNone/>
              <a:defRPr/>
            </a:lvl4pPr>
            <a:lvl5pPr marL="3015874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985" y="7372021"/>
            <a:ext cx="14176667" cy="2590633"/>
          </a:xfrm>
        </p:spPr>
        <p:txBody>
          <a:bodyPr anchor="ctr">
            <a:normAutofit/>
          </a:bodyPr>
          <a:lstStyle>
            <a:lvl1pPr marL="0" indent="0" algn="l">
              <a:buNone/>
              <a:defRPr sz="2968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53969" indent="0">
              <a:buNone/>
              <a:defRPr sz="2968">
                <a:solidFill>
                  <a:schemeClr val="tx1">
                    <a:tint val="75000"/>
                  </a:schemeClr>
                </a:solidFill>
              </a:defRPr>
            </a:lvl2pPr>
            <a:lvl3pPr marL="1507937" indent="0">
              <a:buNone/>
              <a:defRPr sz="2639">
                <a:solidFill>
                  <a:schemeClr val="tx1">
                    <a:tint val="75000"/>
                  </a:schemeClr>
                </a:solidFill>
              </a:defRPr>
            </a:lvl3pPr>
            <a:lvl4pPr marL="2261906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4pPr>
            <a:lvl5pPr marL="3015874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5pPr>
            <a:lvl6pPr marL="3769843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6pPr>
            <a:lvl7pPr marL="4523811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7pPr>
            <a:lvl8pPr marL="5277780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8pPr>
            <a:lvl9pPr marL="6031748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41D1-5F9C-4DCB-ADCC-FC703DC315E8}" type="datetimeFigureOut">
              <a:rPr lang="en-GB" smtClean="0"/>
              <a:t>08/06/2026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C79E1-2A0E-4F5D-B98C-29E555E8061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893592" y="1303392"/>
            <a:ext cx="1005284" cy="964339"/>
          </a:xfrm>
          <a:prstGeom prst="rect">
            <a:avLst/>
          </a:prstGeom>
        </p:spPr>
        <p:txBody>
          <a:bodyPr vert="horz" lIns="150791" tIns="75396" rIns="150791" bIns="75396" rtlCol="0" anchor="ctr">
            <a:noAutofit/>
          </a:bodyPr>
          <a:lstStyle/>
          <a:p>
            <a:pPr lvl="0"/>
            <a:r>
              <a:rPr lang="en-US" sz="13193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665363" y="4760145"/>
            <a:ext cx="1005284" cy="964339"/>
          </a:xfrm>
          <a:prstGeom prst="rect">
            <a:avLst/>
          </a:prstGeom>
        </p:spPr>
        <p:txBody>
          <a:bodyPr vert="horz" lIns="150791" tIns="75396" rIns="150791" bIns="75396" rtlCol="0" anchor="ctr">
            <a:noAutofit/>
          </a:bodyPr>
          <a:lstStyle/>
          <a:p>
            <a:pPr lvl="0"/>
            <a:r>
              <a:rPr lang="en-US" sz="13193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2968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71271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945F5C7B-3C93-0340-B0F5-12B9842A59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534672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6985" y="3185991"/>
            <a:ext cx="14176667" cy="4280106"/>
          </a:xfrm>
        </p:spPr>
        <p:txBody>
          <a:bodyPr anchor="b">
            <a:normAutofit/>
          </a:bodyPr>
          <a:lstStyle>
            <a:lvl1pPr algn="l">
              <a:defRPr sz="7256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985" y="7466097"/>
            <a:ext cx="14176667" cy="2496556"/>
          </a:xfrm>
        </p:spPr>
        <p:txBody>
          <a:bodyPr anchor="t">
            <a:normAutofit/>
          </a:bodyPr>
          <a:lstStyle>
            <a:lvl1pPr marL="0" indent="0" algn="l">
              <a:buNone/>
              <a:defRPr sz="2968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53969" indent="0">
              <a:buNone/>
              <a:defRPr sz="2968">
                <a:solidFill>
                  <a:schemeClr val="tx1">
                    <a:tint val="75000"/>
                  </a:schemeClr>
                </a:solidFill>
              </a:defRPr>
            </a:lvl2pPr>
            <a:lvl3pPr marL="1507937" indent="0">
              <a:buNone/>
              <a:defRPr sz="2639">
                <a:solidFill>
                  <a:schemeClr val="tx1">
                    <a:tint val="75000"/>
                  </a:schemeClr>
                </a:solidFill>
              </a:defRPr>
            </a:lvl3pPr>
            <a:lvl4pPr marL="2261906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4pPr>
            <a:lvl5pPr marL="3015874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5pPr>
            <a:lvl6pPr marL="3769843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6pPr>
            <a:lvl7pPr marL="4523811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7pPr>
            <a:lvl8pPr marL="5277780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8pPr>
            <a:lvl9pPr marL="6031748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41D1-5F9C-4DCB-ADCC-FC703DC315E8}" type="datetimeFigureOut">
              <a:rPr lang="en-GB" smtClean="0"/>
              <a:t>08/06/2026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C79E1-2A0E-4F5D-B98C-29E555E8061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33889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852" y="1005276"/>
            <a:ext cx="13347944" cy="4984491"/>
          </a:xfrm>
        </p:spPr>
        <p:txBody>
          <a:bodyPr anchor="ctr">
            <a:normAutofit/>
          </a:bodyPr>
          <a:lstStyle>
            <a:lvl1pPr algn="l">
              <a:defRPr sz="7256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6981" y="6618064"/>
            <a:ext cx="14176669" cy="848033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958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53969" indent="0">
              <a:buFontTx/>
              <a:buNone/>
              <a:defRPr/>
            </a:lvl2pPr>
            <a:lvl3pPr marL="1507937" indent="0">
              <a:buFontTx/>
              <a:buNone/>
              <a:defRPr/>
            </a:lvl3pPr>
            <a:lvl4pPr marL="2261906" indent="0">
              <a:buFontTx/>
              <a:buNone/>
              <a:defRPr/>
            </a:lvl4pPr>
            <a:lvl5pPr marL="3015874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985" y="7466097"/>
            <a:ext cx="14176667" cy="2496556"/>
          </a:xfrm>
        </p:spPr>
        <p:txBody>
          <a:bodyPr anchor="t">
            <a:normAutofit/>
          </a:bodyPr>
          <a:lstStyle>
            <a:lvl1pPr marL="0" indent="0" algn="l">
              <a:buNone/>
              <a:defRPr sz="2968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53969" indent="0">
              <a:buNone/>
              <a:defRPr sz="2968">
                <a:solidFill>
                  <a:schemeClr val="tx1">
                    <a:tint val="75000"/>
                  </a:schemeClr>
                </a:solidFill>
              </a:defRPr>
            </a:lvl2pPr>
            <a:lvl3pPr marL="1507937" indent="0">
              <a:buNone/>
              <a:defRPr sz="2639">
                <a:solidFill>
                  <a:schemeClr val="tx1">
                    <a:tint val="75000"/>
                  </a:schemeClr>
                </a:solidFill>
              </a:defRPr>
            </a:lvl3pPr>
            <a:lvl4pPr marL="2261906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4pPr>
            <a:lvl5pPr marL="3015874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5pPr>
            <a:lvl6pPr marL="3769843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6pPr>
            <a:lvl7pPr marL="4523811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7pPr>
            <a:lvl8pPr marL="5277780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8pPr>
            <a:lvl9pPr marL="6031748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41D1-5F9C-4DCB-ADCC-FC703DC315E8}" type="datetimeFigureOut">
              <a:rPr lang="en-GB" smtClean="0"/>
              <a:t>08/06/2026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C79E1-2A0E-4F5D-B98C-29E555E8061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893592" y="1303392"/>
            <a:ext cx="1005284" cy="964339"/>
          </a:xfrm>
          <a:prstGeom prst="rect">
            <a:avLst/>
          </a:prstGeom>
        </p:spPr>
        <p:txBody>
          <a:bodyPr vert="horz" lIns="150791" tIns="75396" rIns="150791" bIns="75396" rtlCol="0" anchor="ctr">
            <a:noAutofit/>
          </a:bodyPr>
          <a:lstStyle/>
          <a:p>
            <a:pPr lvl="0"/>
            <a:r>
              <a:rPr lang="en-US" sz="13193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665363" y="4760145"/>
            <a:ext cx="1005284" cy="964339"/>
          </a:xfrm>
          <a:prstGeom prst="rect">
            <a:avLst/>
          </a:prstGeom>
        </p:spPr>
        <p:txBody>
          <a:bodyPr vert="horz" lIns="150791" tIns="75396" rIns="150791" bIns="75396" rtlCol="0" anchor="ctr">
            <a:noAutofit/>
          </a:bodyPr>
          <a:lstStyle/>
          <a:p>
            <a:pPr lvl="0"/>
            <a:r>
              <a:rPr lang="en-US" sz="13193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929072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0944" y="1005276"/>
            <a:ext cx="14162708" cy="4984491"/>
          </a:xfrm>
        </p:spPr>
        <p:txBody>
          <a:bodyPr anchor="ctr">
            <a:normAutofit/>
          </a:bodyPr>
          <a:lstStyle>
            <a:lvl1pPr algn="l">
              <a:defRPr sz="7256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6981" y="6618064"/>
            <a:ext cx="14176669" cy="848033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958">
                <a:solidFill>
                  <a:schemeClr val="accent1"/>
                </a:solidFill>
              </a:defRPr>
            </a:lvl1pPr>
            <a:lvl2pPr marL="753969" indent="0">
              <a:buFontTx/>
              <a:buNone/>
              <a:defRPr/>
            </a:lvl2pPr>
            <a:lvl3pPr marL="1507937" indent="0">
              <a:buFontTx/>
              <a:buNone/>
              <a:defRPr/>
            </a:lvl3pPr>
            <a:lvl4pPr marL="2261906" indent="0">
              <a:buFontTx/>
              <a:buNone/>
              <a:defRPr/>
            </a:lvl4pPr>
            <a:lvl5pPr marL="3015874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985" y="7466097"/>
            <a:ext cx="14176667" cy="2496556"/>
          </a:xfrm>
        </p:spPr>
        <p:txBody>
          <a:bodyPr anchor="t">
            <a:normAutofit/>
          </a:bodyPr>
          <a:lstStyle>
            <a:lvl1pPr marL="0" indent="0" algn="l">
              <a:buNone/>
              <a:defRPr sz="2968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53969" indent="0">
              <a:buNone/>
              <a:defRPr sz="2968">
                <a:solidFill>
                  <a:schemeClr val="tx1">
                    <a:tint val="75000"/>
                  </a:schemeClr>
                </a:solidFill>
              </a:defRPr>
            </a:lvl2pPr>
            <a:lvl3pPr marL="1507937" indent="0">
              <a:buNone/>
              <a:defRPr sz="2639">
                <a:solidFill>
                  <a:schemeClr val="tx1">
                    <a:tint val="75000"/>
                  </a:schemeClr>
                </a:solidFill>
              </a:defRPr>
            </a:lvl3pPr>
            <a:lvl4pPr marL="2261906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4pPr>
            <a:lvl5pPr marL="3015874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5pPr>
            <a:lvl6pPr marL="3769843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6pPr>
            <a:lvl7pPr marL="4523811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7pPr>
            <a:lvl8pPr marL="5277780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8pPr>
            <a:lvl9pPr marL="6031748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41D1-5F9C-4DCB-ADCC-FC703DC315E8}" type="datetimeFigureOut">
              <a:rPr lang="en-GB" smtClean="0"/>
              <a:t>08/06/2026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C79E1-2A0E-4F5D-B98C-29E555E8061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089241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41D1-5F9C-4DCB-ADCC-FC703DC315E8}" type="datetimeFigureOut">
              <a:rPr lang="en-GB" smtClean="0"/>
              <a:t>08/06/2026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C79E1-2A0E-4F5D-B98C-29E555E8061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45726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139399" y="1005275"/>
            <a:ext cx="2151637" cy="8660032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6985" y="1005276"/>
            <a:ext cx="11642813" cy="866003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41D1-5F9C-4DCB-ADCC-FC703DC315E8}" type="datetimeFigureOut">
              <a:rPr lang="en-GB" smtClean="0"/>
              <a:t>08/06/2026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C79E1-2A0E-4F5D-B98C-29E555E8061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870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B5503FBD-D530-3E01-E47E-BECC4B33D7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672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F7F0347A-6BD2-D4CD-5782-E955C4C56B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3481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4364" y="3563621"/>
            <a:ext cx="6902463" cy="950299"/>
          </a:xfrm>
        </p:spPr>
        <p:txBody>
          <a:bodyPr anchor="b">
            <a:noAutofit/>
          </a:bodyPr>
          <a:lstStyle>
            <a:lvl1pPr marL="0" indent="0">
              <a:buNone/>
              <a:defRPr sz="3958" b="0"/>
            </a:lvl1pPr>
            <a:lvl2pPr marL="753969" indent="0">
              <a:buNone/>
              <a:defRPr sz="3298" b="1"/>
            </a:lvl2pPr>
            <a:lvl3pPr marL="1507937" indent="0">
              <a:buNone/>
              <a:defRPr sz="2968" b="1"/>
            </a:lvl3pPr>
            <a:lvl4pPr marL="2261906" indent="0">
              <a:buNone/>
              <a:defRPr sz="2639" b="1"/>
            </a:lvl4pPr>
            <a:lvl5pPr marL="3015874" indent="0">
              <a:buNone/>
              <a:defRPr sz="2639" b="1"/>
            </a:lvl5pPr>
            <a:lvl6pPr marL="3769843" indent="0">
              <a:buNone/>
              <a:defRPr sz="2639" b="1"/>
            </a:lvl6pPr>
            <a:lvl7pPr marL="4523811" indent="0">
              <a:buNone/>
              <a:defRPr sz="2639" b="1"/>
            </a:lvl7pPr>
            <a:lvl8pPr marL="5277780" indent="0">
              <a:buNone/>
              <a:defRPr sz="2639" b="1"/>
            </a:lvl8pPr>
            <a:lvl9pPr marL="6031748" indent="0">
              <a:buNone/>
              <a:defRPr sz="263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4364" y="4513920"/>
            <a:ext cx="6902463" cy="544873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391194" y="3563621"/>
            <a:ext cx="6902455" cy="950299"/>
          </a:xfrm>
        </p:spPr>
        <p:txBody>
          <a:bodyPr anchor="b">
            <a:noAutofit/>
          </a:bodyPr>
          <a:lstStyle>
            <a:lvl1pPr marL="0" indent="0">
              <a:buNone/>
              <a:defRPr sz="3958" b="0"/>
            </a:lvl1pPr>
            <a:lvl2pPr marL="753969" indent="0">
              <a:buNone/>
              <a:defRPr sz="3298" b="1"/>
            </a:lvl2pPr>
            <a:lvl3pPr marL="1507937" indent="0">
              <a:buNone/>
              <a:defRPr sz="2968" b="1"/>
            </a:lvl3pPr>
            <a:lvl4pPr marL="2261906" indent="0">
              <a:buNone/>
              <a:defRPr sz="2639" b="1"/>
            </a:lvl4pPr>
            <a:lvl5pPr marL="3015874" indent="0">
              <a:buNone/>
              <a:defRPr sz="2639" b="1"/>
            </a:lvl5pPr>
            <a:lvl6pPr marL="3769843" indent="0">
              <a:buNone/>
              <a:defRPr sz="2639" b="1"/>
            </a:lvl6pPr>
            <a:lvl7pPr marL="4523811" indent="0">
              <a:buNone/>
              <a:defRPr sz="2639" b="1"/>
            </a:lvl7pPr>
            <a:lvl8pPr marL="5277780" indent="0">
              <a:buNone/>
              <a:defRPr sz="2639" b="1"/>
            </a:lvl8pPr>
            <a:lvl9pPr marL="6031748" indent="0">
              <a:buNone/>
              <a:defRPr sz="263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91197" y="4513920"/>
            <a:ext cx="6902453" cy="544873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41D1-5F9C-4DCB-ADCC-FC703DC315E8}" type="datetimeFigureOut">
              <a:rPr lang="en-GB" smtClean="0"/>
              <a:t>08/06/2026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C79E1-2A0E-4F5D-B98C-29E555E8061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985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5340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485E0DC-1F07-1AA3-F642-BDFEE117BC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err="1"/>
              <a:t>Example</a:t>
            </a:r>
            <a:r>
              <a:rPr lang="pt-BR"/>
              <a:t>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Text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2088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5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2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Relationship Id="rId9" Type="http://schemas.openxmlformats.org/officeDocument/2006/relationships/image" Target="../media/image5.emf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png"/><Relationship Id="rId4" Type="http://schemas.openxmlformats.org/officeDocument/2006/relationships/image" Target="../media/image8.emf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059301A9-4D10-7A75-F32A-7FEF84D9D8C2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 dirty="0">
              <a:solidFill>
                <a:srgbClr val="1F355E"/>
              </a:solidFill>
            </a:endParaRPr>
          </a:p>
        </p:txBody>
      </p:sp>
      <p:pic>
        <p:nvPicPr>
          <p:cNvPr id="8" name="Picture 35">
            <a:extLst>
              <a:ext uri="{FF2B5EF4-FFF2-40B4-BE49-F238E27FC236}">
                <a16:creationId xmlns:a16="http://schemas.microsoft.com/office/drawing/2014/main" id="{8D6D5260-941F-FAC8-7D9A-8598A4871B99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9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B39281C-7523-249B-91C3-4AD9884CE212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8" r:id="rId2"/>
    <p:sldLayoutId id="2147483689" r:id="rId3"/>
    <p:sldLayoutId id="2147483735" r:id="rId4"/>
    <p:sldLayoutId id="2147483736" r:id="rId5"/>
    <p:sldLayoutId id="2147483737" r:id="rId6"/>
    <p:sldLayoutId id="2147483734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9F06D21E-B024-0A01-4D72-B02978013CB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121CE6-578C-C793-DCFE-7ABDEF135CCB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5028430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5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D9AF0F01-5FF9-F09C-DDB3-0C0AB315ADC3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9" name="Picture 39">
            <a:extLst>
              <a:ext uri="{FF2B5EF4-FFF2-40B4-BE49-F238E27FC236}">
                <a16:creationId xmlns:a16="http://schemas.microsoft.com/office/drawing/2014/main" id="{759ACAD1-D133-C1E0-8B20-C493A765141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33699" y="751246"/>
            <a:ext cx="4225956" cy="1077204"/>
          </a:xfrm>
          <a:prstGeom prst="rect">
            <a:avLst/>
          </a:prstGeom>
        </p:spPr>
      </p:pic>
      <p:pic>
        <p:nvPicPr>
          <p:cNvPr id="10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A7B19E-E40A-E314-E4D6-9DDE45399BB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77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22" r:id="rId2"/>
    <p:sldLayoutId id="2147483711" r:id="rId3"/>
    <p:sldLayoutId id="2147483713" r:id="rId4"/>
    <p:sldLayoutId id="2147483714" r:id="rId5"/>
    <p:sldLayoutId id="214748371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25C07BA3-9066-96C0-1A4F-39B4D3E15B4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65A37F4B-86DB-56EB-30D3-272527875853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1699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305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23" r:id="rId2"/>
    <p:sldLayoutId id="2147483718" r:id="rId3"/>
    <p:sldLayoutId id="2147483719" r:id="rId4"/>
    <p:sldLayoutId id="2147483720" r:id="rId5"/>
    <p:sldLayoutId id="2147483721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263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C6DF583-6229-4B21-6A6F-414DD652D88E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4" name="Picture 45">
            <a:extLst>
              <a:ext uri="{FF2B5EF4-FFF2-40B4-BE49-F238E27FC236}">
                <a16:creationId xmlns:a16="http://schemas.microsoft.com/office/drawing/2014/main" id="{352CB714-0D0D-0137-2145-4628998E35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15C335-F55A-4D1C-A863-0249996E00C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605549">
            <a:off x="10778872" y="4057117"/>
            <a:ext cx="11139024" cy="9093968"/>
          </a:xfrm>
          <a:prstGeom prst="rect">
            <a:avLst/>
          </a:prstGeom>
        </p:spPr>
      </p:pic>
      <p:pic>
        <p:nvPicPr>
          <p:cNvPr id="6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F5684F-D2B3-6F5A-1982-4E939AFFA59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07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3962"/>
            <a:ext cx="20105688" cy="11323313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6984" y="1005276"/>
            <a:ext cx="14176667" cy="21780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984" y="3562972"/>
            <a:ext cx="14176667" cy="6399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881903" y="9962654"/>
            <a:ext cx="1503868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E41D1-5F9C-4DCB-ADCC-FC703DC315E8}" type="datetimeFigureOut">
              <a:rPr lang="en-GB" smtClean="0"/>
              <a:t>08/06/2026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16984" y="9962654"/>
            <a:ext cx="10385320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166765" y="9962654"/>
            <a:ext cx="1126887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84">
                <a:solidFill>
                  <a:schemeClr val="accent1"/>
                </a:solidFill>
              </a:defRPr>
            </a:lvl1pPr>
          </a:lstStyle>
          <a:p>
            <a:fld id="{6C3C79E1-2A0E-4F5D-B98C-29E555E8061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7720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B3C5142-060F-4FB4-BE46-33A9F09C2D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9412" y="2076763"/>
            <a:ext cx="17409186" cy="4924111"/>
          </a:xfrm>
        </p:spPr>
        <p:txBody>
          <a:bodyPr/>
          <a:lstStyle/>
          <a:p>
            <a:pPr algn="ctr"/>
            <a:r>
              <a:rPr lang="en-GB" sz="8000" dirty="0"/>
              <a:t>SBUHB</a:t>
            </a:r>
          </a:p>
          <a:p>
            <a:pPr algn="ctr"/>
            <a:r>
              <a:rPr lang="en-GB" sz="8000" dirty="0"/>
              <a:t>MH&amp;LD Service Redesign Workstream</a:t>
            </a:r>
          </a:p>
          <a:p>
            <a:pPr algn="ctr"/>
            <a:endParaRPr lang="en-GB" sz="8000" dirty="0"/>
          </a:p>
          <a:p>
            <a:pPr algn="ctr"/>
            <a:endParaRPr lang="en-GB" sz="8000" dirty="0"/>
          </a:p>
          <a:p>
            <a:pPr algn="l"/>
            <a:endParaRPr lang="en-GB" sz="2000" dirty="0"/>
          </a:p>
          <a:p>
            <a:pPr algn="ctr"/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1397177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284C14B-4871-1F7E-6597-B66135D32B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4658" y="1319134"/>
            <a:ext cx="17409186" cy="824459"/>
          </a:xfrm>
        </p:spPr>
        <p:txBody>
          <a:bodyPr/>
          <a:lstStyle/>
          <a:p>
            <a:r>
              <a:rPr lang="en-GB" sz="4400" dirty="0"/>
              <a:t>Alignment with other Programs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7F8D14-D679-493F-68EA-0C587ABA43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262" y="3630627"/>
            <a:ext cx="3777522" cy="48238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5732448-A4C2-7E8D-A4D0-9C13D60D6B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0379" y="3603192"/>
            <a:ext cx="3532159" cy="48512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79EE05-07EA-55A1-8A02-5FF3D1158B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53107" y="3630627"/>
            <a:ext cx="3989724" cy="48512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BC96840-2EF7-4F85-F98E-2DEE9D2AE485}"/>
              </a:ext>
            </a:extLst>
          </p:cNvPr>
          <p:cNvSpPr txBox="1"/>
          <p:nvPr/>
        </p:nvSpPr>
        <p:spPr>
          <a:xfrm>
            <a:off x="13895882" y="9244147"/>
            <a:ext cx="46469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Strategic Programme for Primary Care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A4CE22-916A-DB26-505F-55C4F77254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4840" y="3603193"/>
            <a:ext cx="3989724" cy="485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875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1F1A1A-984D-7960-15F5-4051C49699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663" y="2263515"/>
            <a:ext cx="15287625" cy="7323398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A3D38A-A04B-2ACF-C4E1-FC2D17BCE4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9727" y="922522"/>
            <a:ext cx="17409186" cy="1340993"/>
          </a:xfrm>
        </p:spPr>
        <p:txBody>
          <a:bodyPr/>
          <a:lstStyle/>
          <a:p>
            <a:r>
              <a:rPr lang="en-GB" sz="4400" dirty="0"/>
              <a:t>Example from MH National Wellbeing Strategy</a:t>
            </a:r>
          </a:p>
        </p:txBody>
      </p:sp>
    </p:spTree>
    <p:extLst>
      <p:ext uri="{BB962C8B-B14F-4D97-AF65-F5344CB8AC3E}">
        <p14:creationId xmlns:p14="http://schemas.microsoft.com/office/powerpoint/2010/main" val="2376533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6324D7-2D40-E29F-EDF6-2D34DAF53C60}"/>
              </a:ext>
            </a:extLst>
          </p:cNvPr>
          <p:cNvSpPr txBox="1"/>
          <p:nvPr/>
        </p:nvSpPr>
        <p:spPr>
          <a:xfrm>
            <a:off x="1100138" y="885824"/>
            <a:ext cx="139445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What this could look like in practice for Swansea Bay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0F41AE-1B96-CBF2-F52C-E20CC8CDE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8838" y="2225378"/>
            <a:ext cx="16144875" cy="721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927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2871B8EF-2DB6-F02D-D500-11C79074C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4378" y="2562604"/>
            <a:ext cx="17409186" cy="7778428"/>
          </a:xfrm>
        </p:spPr>
        <p:txBody>
          <a:bodyPr lIns="91440" tIns="45720" rIns="91440" bIns="45720" anchor="t"/>
          <a:lstStyle/>
          <a:p>
            <a:pPr algn="l"/>
            <a:endParaRPr lang="en-GB" sz="24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2000" dirty="0"/>
          </a:p>
          <a:p>
            <a:pPr algn="l"/>
            <a:endParaRPr lang="en-GB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2B53F2-89D9-9AC3-0379-EFB53367E04A}"/>
              </a:ext>
            </a:extLst>
          </p:cNvPr>
          <p:cNvSpPr txBox="1"/>
          <p:nvPr/>
        </p:nvSpPr>
        <p:spPr>
          <a:xfrm>
            <a:off x="1295400" y="1706721"/>
            <a:ext cx="17236440" cy="8125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600" dirty="0">
              <a:solidFill>
                <a:schemeClr val="bg1"/>
              </a:solidFill>
              <a:latin typeface="+mj-lt"/>
            </a:endParaRPr>
          </a:p>
          <a:p>
            <a:endParaRPr lang="en-GB" sz="3600" dirty="0">
              <a:solidFill>
                <a:schemeClr val="bg1"/>
              </a:solidFill>
              <a:latin typeface="+mj-lt"/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1E32AC-9E28-FB2C-63DA-0BA4C04847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" y="1920240"/>
            <a:ext cx="18760439" cy="861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080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23A2DD-EC8A-A782-A304-C98A2EEDC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E92A1F-2769-F522-57B7-62DE5D0701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9412" y="2076763"/>
            <a:ext cx="17409186" cy="7265357"/>
          </a:xfrm>
        </p:spPr>
        <p:txBody>
          <a:bodyPr/>
          <a:lstStyle/>
          <a:p>
            <a:pPr algn="l"/>
            <a:r>
              <a:rPr lang="en-GB" sz="3200" b="1" u="sng" dirty="0">
                <a:latin typeface="+mn-lt"/>
              </a:rPr>
              <a:t>Mental Health Transformation Program Update - Regional Partnership Board Governance </a:t>
            </a:r>
          </a:p>
          <a:p>
            <a:pPr algn="l"/>
            <a:endParaRPr lang="en-GB" sz="2400" b="1" u="sng" dirty="0">
              <a:latin typeface="+mn-lt"/>
            </a:endParaRPr>
          </a:p>
          <a:p>
            <a:pPr algn="l"/>
            <a:endParaRPr lang="en-GB" sz="2400" dirty="0">
              <a:latin typeface="+mn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800" dirty="0">
                <a:latin typeface="+mn-lt"/>
              </a:rPr>
              <a:t>Change to overall RPB governance structure for various Program Boards across the region.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2800" dirty="0">
              <a:latin typeface="+mn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2800" dirty="0">
              <a:latin typeface="+mn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800" dirty="0">
                <a:latin typeface="+mn-lt"/>
              </a:rPr>
              <a:t>Elements of Mental Health Transformation Program will be jointly managed under a new Regional Mental Health Transformation Board.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2800" dirty="0">
              <a:latin typeface="+mn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2800" dirty="0">
              <a:latin typeface="+mn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800" dirty="0">
                <a:latin typeface="+mn-lt"/>
              </a:rPr>
              <a:t>New Draft governance structure to be circulated.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2800" dirty="0">
              <a:latin typeface="+mn-lt"/>
            </a:endParaRPr>
          </a:p>
          <a:p>
            <a:pPr algn="l"/>
            <a:endParaRPr lang="en-GB" sz="2800" dirty="0">
              <a:latin typeface="+mn-lt"/>
            </a:endParaRPr>
          </a:p>
          <a:p>
            <a:pPr algn="l"/>
            <a:endParaRPr lang="en-GB" sz="2000" dirty="0"/>
          </a:p>
          <a:p>
            <a:pPr algn="ctr"/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3151296561"/>
      </p:ext>
    </p:extLst>
  </p:cSld>
  <p:clrMapOvr>
    <a:masterClrMapping/>
  </p:clrMapOvr>
</p:sld>
</file>

<file path=ppt/theme/theme1.xml><?xml version="1.0" encoding="utf-8"?>
<a:theme xmlns:a="http://schemas.openxmlformats.org/drawingml/2006/main" name="DARK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ARK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WHITE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WHITE B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ENDING SLID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8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C022EFBB18C64ABE3B9933434D2554" ma:contentTypeVersion="15" ma:contentTypeDescription="Create a new document." ma:contentTypeScope="" ma:versionID="2b64952811415c62d0d0df39f3d34ba2">
  <xsd:schema xmlns:xsd="http://www.w3.org/2001/XMLSchema" xmlns:xs="http://www.w3.org/2001/XMLSchema" xmlns:p="http://schemas.microsoft.com/office/2006/metadata/properties" xmlns:ns1="http://schemas.microsoft.com/sharepoint/v3" xmlns:ns2="60b0568e-e574-4342-a9c0-c22c6fec6509" xmlns:ns3="fdfaf355-f7ae-47f3-8f93-739a60756710" targetNamespace="http://schemas.microsoft.com/office/2006/metadata/properties" ma:root="true" ma:fieldsID="b85015dbfa83b7beca0f1d5edc8036d9" ns1:_="" ns2:_="" ns3:_="">
    <xsd:import namespace="http://schemas.microsoft.com/sharepoint/v3"/>
    <xsd:import namespace="60b0568e-e574-4342-a9c0-c22c6fec6509"/>
    <xsd:import namespace="fdfaf355-f7ae-47f3-8f93-739a607567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b0568e-e574-4342-a9c0-c22c6fec65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16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faf355-f7ae-47f3-8f93-739a6075671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2c2f2e62-4dc6-41ef-ad8c-e640d42d75ed}" ma:internalName="TaxCatchAll" ma:showField="CatchAllData" ma:web="fdfaf355-f7ae-47f3-8f93-739a607567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60b0568e-e574-4342-a9c0-c22c6fec6509">
      <Terms xmlns="http://schemas.microsoft.com/office/infopath/2007/PartnerControls"/>
    </lcf76f155ced4ddcb4097134ff3c332f>
    <TaxCatchAll xmlns="fdfaf355-f7ae-47f3-8f93-739a60756710" xsi:nil="true"/>
  </documentManagement>
</p:properties>
</file>

<file path=customXml/itemProps1.xml><?xml version="1.0" encoding="utf-8"?>
<ds:datastoreItem xmlns:ds="http://schemas.openxmlformats.org/officeDocument/2006/customXml" ds:itemID="{7EE7A53A-4F8E-4FD8-8FB5-32197C056E5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B3FC9AE-271C-45FC-BC5E-42A323D5B128}"/>
</file>

<file path=customXml/itemProps3.xml><?xml version="1.0" encoding="utf-8"?>
<ds:datastoreItem xmlns:ds="http://schemas.openxmlformats.org/officeDocument/2006/customXml" ds:itemID="{5353AC40-0A0E-4F46-A609-E30D51CC4C15}">
  <ds:schemaRefs>
    <ds:schemaRef ds:uri="bca50e08-8236-404a-8383-a9f04eef5ff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2337</TotalTime>
  <Words>85</Words>
  <Application>Microsoft Office PowerPoint</Application>
  <PresentationFormat>Custom</PresentationFormat>
  <Paragraphs>48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6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Trebuchet MS</vt:lpstr>
      <vt:lpstr>Wingdings 3</vt:lpstr>
      <vt:lpstr>DARK TITLE BG</vt:lpstr>
      <vt:lpstr>WHITE TITLE BG</vt:lpstr>
      <vt:lpstr>DARK BG (PHOTO) TITLE</vt:lpstr>
      <vt:lpstr>WHITE BG (PHOTO) TITLE</vt:lpstr>
      <vt:lpstr>WHITE BG SLIDE</vt:lpstr>
      <vt:lpstr>ENDING SLIDE</vt:lpstr>
      <vt:lpstr>1_Facet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Abby Bolter (Swansea Bay UHB - Communications)</dc:creator>
  <cp:lastModifiedBy>Lucy Hunt (Swansea Bay UHB - Transformation)</cp:lastModifiedBy>
  <cp:revision>264</cp:revision>
  <dcterms:created xsi:type="dcterms:W3CDTF">2023-11-15T10:54:55Z</dcterms:created>
  <dcterms:modified xsi:type="dcterms:W3CDTF">2026-06-08T11:33:40Z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2023-11-15T00:00:00Z</vt:filetime>
  </property>
  <property fmtid="{D5CDD505-2E9C-101B-9397-08002B2CF9AE}" pid="3" name="Creator">
    <vt:lpwstr>Adobe InDesign 19.0 (Macintosh)</vt:lpwstr>
  </property>
  <property fmtid="{D5CDD505-2E9C-101B-9397-08002B2CF9AE}" pid="4" name="LastSaved">
    <vt:filetime>2023-11-15T00:00:00Z</vt:filetime>
  </property>
  <property fmtid="{D5CDD505-2E9C-101B-9397-08002B2CF9AE}" pid="5" name="ContentTypeId">
    <vt:lpwstr>0x01010001C022EFBB18C64ABE3B9933434D2554</vt:lpwstr>
  </property>
  <property fmtid="{D5CDD505-2E9C-101B-9397-08002B2CF9AE}" pid="6" name="MediaServiceImageTags">
    <vt:lpwstr/>
  </property>
</Properties>
</file>