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theme/theme4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1" r:id="rId3"/>
    <p:sldMasterId id="2147483674" r:id="rId4"/>
  </p:sldMasterIdLst>
  <p:sldIdLst>
    <p:sldId id="261" r:id="rId5"/>
    <p:sldId id="256" r:id="rId6"/>
    <p:sldId id="257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371D9"/>
    <a:srgbClr val="FFFF99"/>
    <a:srgbClr val="A5E1F9"/>
    <a:srgbClr val="B85AD2"/>
    <a:srgbClr val="E59EDD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09FD4A-7B56-4600-8309-12D63A110F2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4098C51-E68C-416B-948C-CFA86F4E3490}">
      <dgm:prSet/>
      <dgm:spPr/>
      <dgm:t>
        <a:bodyPr/>
        <a:lstStyle/>
        <a:p>
          <a:r>
            <a:rPr lang="en-US" b="1" i="0" baseline="0" dirty="0"/>
            <a:t>Performance Monitoring</a:t>
          </a:r>
          <a:r>
            <a:rPr lang="en-US" b="0" i="0" baseline="0" dirty="0"/>
            <a:t>:</a:t>
          </a:r>
          <a:endParaRPr lang="en-GB" dirty="0"/>
        </a:p>
      </dgm:t>
    </dgm:pt>
    <dgm:pt modelId="{3DD20248-1C66-4EDD-A1E6-64CF1ABD626F}" type="parTrans" cxnId="{5CC23255-1D76-4166-9754-4293F9E3E741}">
      <dgm:prSet/>
      <dgm:spPr/>
      <dgm:t>
        <a:bodyPr/>
        <a:lstStyle/>
        <a:p>
          <a:endParaRPr lang="en-GB"/>
        </a:p>
      </dgm:t>
    </dgm:pt>
    <dgm:pt modelId="{FDD12A58-AB93-4660-86A7-1BBBFEDCE22B}" type="sibTrans" cxnId="{5CC23255-1D76-4166-9754-4293F9E3E741}">
      <dgm:prSet/>
      <dgm:spPr/>
      <dgm:t>
        <a:bodyPr/>
        <a:lstStyle/>
        <a:p>
          <a:endParaRPr lang="en-GB"/>
        </a:p>
      </dgm:t>
    </dgm:pt>
    <dgm:pt modelId="{6EA3982F-E53B-410F-A487-772025BF8ADC}">
      <dgm:prSet/>
      <dgm:spPr/>
      <dgm:t>
        <a:bodyPr/>
        <a:lstStyle/>
        <a:p>
          <a:r>
            <a:rPr lang="en-US" b="1" i="0" baseline="0" dirty="0"/>
            <a:t>Financial Stewardship</a:t>
          </a:r>
          <a:r>
            <a:rPr lang="en-US" b="0" i="0" baseline="0" dirty="0"/>
            <a:t>:</a:t>
          </a:r>
          <a:endParaRPr lang="en-GB" dirty="0"/>
        </a:p>
      </dgm:t>
    </dgm:pt>
    <dgm:pt modelId="{01D31C20-8719-4955-AE8A-633D88FDDAF0}" type="parTrans" cxnId="{8BE9E178-F2FE-45A9-B46C-2DAB9B14BD03}">
      <dgm:prSet/>
      <dgm:spPr/>
      <dgm:t>
        <a:bodyPr/>
        <a:lstStyle/>
        <a:p>
          <a:endParaRPr lang="en-GB"/>
        </a:p>
      </dgm:t>
    </dgm:pt>
    <dgm:pt modelId="{A2689BAF-AB4F-4D72-8B66-AB9E046E50DC}" type="sibTrans" cxnId="{8BE9E178-F2FE-45A9-B46C-2DAB9B14BD03}">
      <dgm:prSet/>
      <dgm:spPr/>
      <dgm:t>
        <a:bodyPr/>
        <a:lstStyle/>
        <a:p>
          <a:endParaRPr lang="en-GB"/>
        </a:p>
      </dgm:t>
    </dgm:pt>
    <dgm:pt modelId="{FCFD2C23-C4EE-45CF-ACFE-F3B5F9FCF90D}">
      <dgm:prSet/>
      <dgm:spPr/>
      <dgm:t>
        <a:bodyPr/>
        <a:lstStyle/>
        <a:p>
          <a:r>
            <a:rPr lang="en-US" b="1" i="0" baseline="0" dirty="0"/>
            <a:t>Risk Management</a:t>
          </a:r>
          <a:r>
            <a:rPr lang="en-US" b="0" i="0" baseline="0" dirty="0"/>
            <a:t>:</a:t>
          </a:r>
          <a:endParaRPr lang="en-GB" dirty="0"/>
        </a:p>
      </dgm:t>
    </dgm:pt>
    <dgm:pt modelId="{DB926A36-5C99-46C4-AD4C-DF5190D58887}" type="parTrans" cxnId="{F6930AB1-ACF8-4DBC-81C5-535336C4C8E7}">
      <dgm:prSet/>
      <dgm:spPr/>
      <dgm:t>
        <a:bodyPr/>
        <a:lstStyle/>
        <a:p>
          <a:endParaRPr lang="en-GB"/>
        </a:p>
      </dgm:t>
    </dgm:pt>
    <dgm:pt modelId="{E77D21E0-E120-4C37-85F7-3FD4CAC33FDC}" type="sibTrans" cxnId="{F6930AB1-ACF8-4DBC-81C5-535336C4C8E7}">
      <dgm:prSet/>
      <dgm:spPr/>
      <dgm:t>
        <a:bodyPr/>
        <a:lstStyle/>
        <a:p>
          <a:endParaRPr lang="en-GB"/>
        </a:p>
      </dgm:t>
    </dgm:pt>
    <dgm:pt modelId="{2A7DF418-15FA-48ED-ACF4-20FDEAAC67B2}">
      <dgm:prSet/>
      <dgm:spPr/>
      <dgm:t>
        <a:bodyPr/>
        <a:lstStyle/>
        <a:p>
          <a:r>
            <a:rPr lang="en-US" b="1" i="0" baseline="0" dirty="0"/>
            <a:t>Stakeholder Engagement</a:t>
          </a:r>
          <a:r>
            <a:rPr lang="en-US" b="0" i="0" baseline="0" dirty="0"/>
            <a:t>:</a:t>
          </a:r>
          <a:endParaRPr lang="en-GB" dirty="0"/>
        </a:p>
      </dgm:t>
    </dgm:pt>
    <dgm:pt modelId="{D5B2DF76-622F-4F52-928E-23A8B8FC3C9A}" type="parTrans" cxnId="{C879A832-9B88-44FE-BD4F-87F96D1DB25C}">
      <dgm:prSet/>
      <dgm:spPr/>
      <dgm:t>
        <a:bodyPr/>
        <a:lstStyle/>
        <a:p>
          <a:endParaRPr lang="en-GB"/>
        </a:p>
      </dgm:t>
    </dgm:pt>
    <dgm:pt modelId="{1C6BFC9B-7C60-4DC6-8AF2-3E07B2D3577D}" type="sibTrans" cxnId="{C879A832-9B88-44FE-BD4F-87F96D1DB25C}">
      <dgm:prSet/>
      <dgm:spPr/>
      <dgm:t>
        <a:bodyPr/>
        <a:lstStyle/>
        <a:p>
          <a:endParaRPr lang="en-GB"/>
        </a:p>
      </dgm:t>
    </dgm:pt>
    <dgm:pt modelId="{DF238CB1-E331-4467-822E-AE10F943DB84}">
      <dgm:prSet/>
      <dgm:spPr/>
      <dgm:t>
        <a:bodyPr/>
        <a:lstStyle/>
        <a:p>
          <a:r>
            <a:rPr lang="en-US" b="1" i="0" baseline="0" dirty="0"/>
            <a:t>Diversity and Inclusion</a:t>
          </a:r>
          <a:r>
            <a:rPr lang="en-US" b="0" i="0" baseline="0" dirty="0"/>
            <a:t>:</a:t>
          </a:r>
          <a:endParaRPr lang="en-GB" dirty="0"/>
        </a:p>
      </dgm:t>
    </dgm:pt>
    <dgm:pt modelId="{E0A4C2F7-2E16-46D0-AF6A-EDA437595B33}" type="parTrans" cxnId="{41B48F75-A1BE-40DD-86E0-FBD6EBCD974B}">
      <dgm:prSet/>
      <dgm:spPr/>
      <dgm:t>
        <a:bodyPr/>
        <a:lstStyle/>
        <a:p>
          <a:endParaRPr lang="en-GB"/>
        </a:p>
      </dgm:t>
    </dgm:pt>
    <dgm:pt modelId="{FA172C20-CC33-4E30-870D-02FFDA7410AB}" type="sibTrans" cxnId="{41B48F75-A1BE-40DD-86E0-FBD6EBCD974B}">
      <dgm:prSet/>
      <dgm:spPr/>
      <dgm:t>
        <a:bodyPr/>
        <a:lstStyle/>
        <a:p>
          <a:endParaRPr lang="en-GB"/>
        </a:p>
      </dgm:t>
    </dgm:pt>
    <dgm:pt modelId="{4E102D2E-5379-4760-8604-A9FE81D4CAF8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Agree suite of MHLD performance, quality and outcome metrics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910CC-4D3E-4E20-BC54-05A52ED676D8}" type="parTrans" cxnId="{B6C149EF-BB97-4B6D-BB7D-905F623FE6F6}">
      <dgm:prSet/>
      <dgm:spPr/>
      <dgm:t>
        <a:bodyPr/>
        <a:lstStyle/>
        <a:p>
          <a:endParaRPr lang="en-GB"/>
        </a:p>
      </dgm:t>
    </dgm:pt>
    <dgm:pt modelId="{BD355A5F-8080-4A99-8162-A4CD91C3DD95}" type="sibTrans" cxnId="{B6C149EF-BB97-4B6D-BB7D-905F623FE6F6}">
      <dgm:prSet/>
      <dgm:spPr/>
      <dgm:t>
        <a:bodyPr/>
        <a:lstStyle/>
        <a:p>
          <a:endParaRPr lang="en-GB"/>
        </a:p>
      </dgm:t>
    </dgm:pt>
    <dgm:pt modelId="{CC622718-7F98-40D4-B653-342D9D49A313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CHC 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A64D45-F738-454C-95CD-727E8F1117BB}" type="parTrans" cxnId="{3A7FD193-A229-483D-9AE4-4EC0D03BE84C}">
      <dgm:prSet/>
      <dgm:spPr/>
      <dgm:t>
        <a:bodyPr/>
        <a:lstStyle/>
        <a:p>
          <a:endParaRPr lang="en-GB"/>
        </a:p>
      </dgm:t>
    </dgm:pt>
    <dgm:pt modelId="{07D06159-86E7-4AB2-85CD-146BC4729F31}" type="sibTrans" cxnId="{3A7FD193-A229-483D-9AE4-4EC0D03BE84C}">
      <dgm:prSet/>
      <dgm:spPr/>
      <dgm:t>
        <a:bodyPr/>
        <a:lstStyle/>
        <a:p>
          <a:endParaRPr lang="en-GB"/>
        </a:p>
      </dgm:t>
    </dgm:pt>
    <dgm:pt modelId="{B180BE15-3246-4573-895F-C540EBE2DBC5}">
      <dgm:prSet custT="1"/>
      <dgm:spPr/>
      <dgm:t>
        <a:bodyPr/>
        <a:lstStyle/>
        <a:p>
          <a:r>
            <a:rPr lang="en-US" sz="1200" b="1" i="0" baseline="0">
              <a:latin typeface="Arial" panose="020B0604020202020204" pitchFamily="34" charset="0"/>
              <a:cs typeface="Arial" panose="020B0604020202020204" pitchFamily="34" charset="0"/>
            </a:rPr>
            <a:t>The Board to review MHLD risk, to gain assurance that potential risks are identified, assessed, and managed appropriately.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FCF890-0C36-4E65-84CB-3EDB95E3C1FE}" type="parTrans" cxnId="{154D7509-B85B-43C7-B74C-1010F219862D}">
      <dgm:prSet/>
      <dgm:spPr/>
      <dgm:t>
        <a:bodyPr/>
        <a:lstStyle/>
        <a:p>
          <a:endParaRPr lang="en-GB"/>
        </a:p>
      </dgm:t>
    </dgm:pt>
    <dgm:pt modelId="{BE8AEBF3-4C40-4C9C-BA1B-812229DC8FDB}" type="sibTrans" cxnId="{154D7509-B85B-43C7-B74C-1010F219862D}">
      <dgm:prSet/>
      <dgm:spPr/>
      <dgm:t>
        <a:bodyPr/>
        <a:lstStyle/>
        <a:p>
          <a:endParaRPr lang="en-GB"/>
        </a:p>
      </dgm:t>
    </dgm:pt>
    <dgm:pt modelId="{356D725C-CB43-4061-951E-42478158E908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Board to hold events &amp; visits with patients, carers, staff and other partners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3F3301-9E32-4FAB-974D-B5EC4EE506A0}" type="parTrans" cxnId="{855B2062-ACF5-4DC7-93B8-7381B464E888}">
      <dgm:prSet/>
      <dgm:spPr/>
      <dgm:t>
        <a:bodyPr/>
        <a:lstStyle/>
        <a:p>
          <a:endParaRPr lang="en-GB"/>
        </a:p>
      </dgm:t>
    </dgm:pt>
    <dgm:pt modelId="{AA1CD6AB-FC2A-4E10-8E18-BCB84E4F5BD2}" type="sibTrans" cxnId="{855B2062-ACF5-4DC7-93B8-7381B464E888}">
      <dgm:prSet/>
      <dgm:spPr/>
      <dgm:t>
        <a:bodyPr/>
        <a:lstStyle/>
        <a:p>
          <a:endParaRPr lang="en-GB"/>
        </a:p>
      </dgm:t>
    </dgm:pt>
    <dgm:pt modelId="{44ECC3A3-FE6D-4761-8C64-75B2794962DF}">
      <dgm:prSet/>
      <dgm:spPr/>
      <dgm:t>
        <a:bodyPr/>
        <a:lstStyle/>
        <a:p>
          <a:r>
            <a:rPr lang="en-US" b="1" i="0" baseline="0" dirty="0"/>
            <a:t>Strategic Leadership</a:t>
          </a:r>
          <a:r>
            <a:rPr lang="en-US" b="0" i="0" baseline="0" dirty="0"/>
            <a:t>:</a:t>
          </a:r>
          <a:endParaRPr lang="en-GB" dirty="0"/>
        </a:p>
      </dgm:t>
    </dgm:pt>
    <dgm:pt modelId="{3E745205-E404-41D2-892C-D5D3C2E8494E}" type="sibTrans" cxnId="{52A23F33-3BE4-4D4C-B69E-0390C253B804}">
      <dgm:prSet/>
      <dgm:spPr/>
      <dgm:t>
        <a:bodyPr/>
        <a:lstStyle/>
        <a:p>
          <a:endParaRPr lang="en-GB"/>
        </a:p>
      </dgm:t>
    </dgm:pt>
    <dgm:pt modelId="{432DF14A-23BD-4ACD-BBAE-CB85E0497C76}" type="parTrans" cxnId="{52A23F33-3BE4-4D4C-B69E-0390C253B804}">
      <dgm:prSet/>
      <dgm:spPr/>
      <dgm:t>
        <a:bodyPr/>
        <a:lstStyle/>
        <a:p>
          <a:endParaRPr lang="en-GB"/>
        </a:p>
      </dgm:t>
    </dgm:pt>
    <dgm:pt modelId="{6E71C7C5-FF76-49CE-9B6A-E9D708B47DFB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Scoping, development and delivery of organisation transformation programme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D826B-4CD7-4E8C-BE43-A73795B878E5}" type="parTrans" cxnId="{8F8D1B26-7351-4BAC-BBAC-83BA331BA0A6}">
      <dgm:prSet/>
      <dgm:spPr/>
      <dgm:t>
        <a:bodyPr/>
        <a:lstStyle/>
        <a:p>
          <a:endParaRPr lang="en-GB"/>
        </a:p>
      </dgm:t>
    </dgm:pt>
    <dgm:pt modelId="{5BA1E6D9-B51E-4D2F-9FD3-ABF2859D5FEB}" type="sibTrans" cxnId="{8F8D1B26-7351-4BAC-BBAC-83BA331BA0A6}">
      <dgm:prSet/>
      <dgm:spPr/>
      <dgm:t>
        <a:bodyPr/>
        <a:lstStyle/>
        <a:p>
          <a:endParaRPr lang="en-GB"/>
        </a:p>
      </dgm:t>
    </dgm:pt>
    <dgm:pt modelId="{F279B169-79CA-4C70-8A44-7E09F867494F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Additional Board Director Level capacity 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B27A48-F4D9-44E8-A385-243B7467BAB6}" type="parTrans" cxnId="{8EC0A0FB-6CF8-4E57-B0A7-70C8C4065058}">
      <dgm:prSet/>
      <dgm:spPr/>
      <dgm:t>
        <a:bodyPr/>
        <a:lstStyle/>
        <a:p>
          <a:endParaRPr lang="en-GB"/>
        </a:p>
      </dgm:t>
    </dgm:pt>
    <dgm:pt modelId="{239563D5-BBC9-473B-BB93-CBF171EBA377}" type="sibTrans" cxnId="{8EC0A0FB-6CF8-4E57-B0A7-70C8C4065058}">
      <dgm:prSet/>
      <dgm:spPr/>
      <dgm:t>
        <a:bodyPr/>
        <a:lstStyle/>
        <a:p>
          <a:endParaRPr lang="en-GB"/>
        </a:p>
      </dgm:t>
    </dgm:pt>
    <dgm:pt modelId="{CFF6BE3C-C019-44D3-8BD8-8DCC0E37C9E6}">
      <dgm:prSet/>
      <dgm:spPr/>
      <dgm:t>
        <a:bodyPr/>
        <a:lstStyle/>
        <a:p>
          <a:r>
            <a:rPr lang="en-US" b="1" i="0" baseline="0" dirty="0"/>
            <a:t>Governance and Accountability</a:t>
          </a:r>
          <a:r>
            <a:rPr lang="en-US" b="0" i="0" baseline="0" dirty="0"/>
            <a:t>:</a:t>
          </a:r>
          <a:endParaRPr lang="en-GB" dirty="0"/>
        </a:p>
      </dgm:t>
    </dgm:pt>
    <dgm:pt modelId="{3C7C088C-47F9-4120-9C7A-D4101130A023}" type="sibTrans" cxnId="{0582D416-4EEE-4A80-8689-EC17A01AD536}">
      <dgm:prSet/>
      <dgm:spPr/>
      <dgm:t>
        <a:bodyPr/>
        <a:lstStyle/>
        <a:p>
          <a:endParaRPr lang="en-GB"/>
        </a:p>
      </dgm:t>
    </dgm:pt>
    <dgm:pt modelId="{9E0D9189-B18C-4A15-B4B8-7917C2069BB4}" type="parTrans" cxnId="{0582D416-4EEE-4A80-8689-EC17A01AD536}">
      <dgm:prSet/>
      <dgm:spPr/>
      <dgm:t>
        <a:bodyPr/>
        <a:lstStyle/>
        <a:p>
          <a:endParaRPr lang="en-GB"/>
        </a:p>
      </dgm:t>
    </dgm:pt>
    <dgm:pt modelId="{6EA3CE43-5314-462F-B852-2EC0EE75E853}">
      <dgm:prSet/>
      <dgm:spPr/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Review effectiveness of Board structure</a:t>
          </a:r>
        </a:p>
      </dgm:t>
    </dgm:pt>
    <dgm:pt modelId="{EBABBDD8-9A08-434C-914D-045543263B82}" type="sibTrans" cxnId="{DE24D748-25AC-4647-B36F-FE7A3D56D5A4}">
      <dgm:prSet/>
      <dgm:spPr/>
      <dgm:t>
        <a:bodyPr/>
        <a:lstStyle/>
        <a:p>
          <a:endParaRPr lang="en-GB"/>
        </a:p>
      </dgm:t>
    </dgm:pt>
    <dgm:pt modelId="{DEF5D54D-CDE1-4E98-B0ED-A5016382EBB2}" type="parTrans" cxnId="{DE24D748-25AC-4647-B36F-FE7A3D56D5A4}">
      <dgm:prSet/>
      <dgm:spPr/>
      <dgm:t>
        <a:bodyPr/>
        <a:lstStyle/>
        <a:p>
          <a:endParaRPr lang="en-GB"/>
        </a:p>
      </dgm:t>
    </dgm:pt>
    <dgm:pt modelId="{7103C16E-2AD8-4955-A365-A4EC94406502}">
      <dgm:prSet/>
      <dgm:spPr/>
      <dgm:t>
        <a:bodyPr/>
        <a:lstStyle/>
        <a:p>
          <a:r>
            <a:rPr lang="en-GB" b="1" dirty="0">
              <a:latin typeface="Arial"/>
              <a:cs typeface="Arial"/>
            </a:rPr>
            <a:t>MHLD risk and assurance structures</a:t>
          </a:r>
        </a:p>
      </dgm:t>
    </dgm:pt>
    <dgm:pt modelId="{8DA76720-45AB-4497-A6CC-CCAA30C083FA}" type="sibTrans" cxnId="{0FAC6AEF-A80E-4360-AD0C-F4AFBBBCB4B0}">
      <dgm:prSet/>
      <dgm:spPr/>
      <dgm:t>
        <a:bodyPr/>
        <a:lstStyle/>
        <a:p>
          <a:endParaRPr lang="en-GB"/>
        </a:p>
      </dgm:t>
    </dgm:pt>
    <dgm:pt modelId="{F705DB48-64AD-432D-9C6C-7CADB350099A}" type="parTrans" cxnId="{0FAC6AEF-A80E-4360-AD0C-F4AFBBBCB4B0}">
      <dgm:prSet/>
      <dgm:spPr/>
      <dgm:t>
        <a:bodyPr/>
        <a:lstStyle/>
        <a:p>
          <a:endParaRPr lang="en-GB"/>
        </a:p>
      </dgm:t>
    </dgm:pt>
    <dgm:pt modelId="{A59D88AC-0EE7-4C54-B242-5518964E5BD4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Performance culture and focus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9170C-19DB-4931-B573-FE28546DECF4}" type="parTrans" cxnId="{B9C8CF33-D931-474C-886A-26C074893966}">
      <dgm:prSet/>
      <dgm:spPr/>
      <dgm:t>
        <a:bodyPr/>
        <a:lstStyle/>
        <a:p>
          <a:endParaRPr lang="en-GB"/>
        </a:p>
      </dgm:t>
    </dgm:pt>
    <dgm:pt modelId="{6AB6FCB3-6BAA-4214-9834-E94E1093B41D}" type="sibTrans" cxnId="{B9C8CF33-D931-474C-886A-26C074893966}">
      <dgm:prSet/>
      <dgm:spPr/>
      <dgm:t>
        <a:bodyPr/>
        <a:lstStyle/>
        <a:p>
          <a:endParaRPr lang="en-GB"/>
        </a:p>
      </dgm:t>
    </dgm:pt>
    <dgm:pt modelId="{4FA05FE4-4277-4A4F-85A7-F44E1E9F2CEC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Population health use to guide access 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746D3F-46F2-47B4-8510-00E0EE8FD97F}" type="parTrans" cxnId="{98AAF4AA-4931-4BD2-BB17-7847666C83ED}">
      <dgm:prSet/>
      <dgm:spPr/>
      <dgm:t>
        <a:bodyPr/>
        <a:lstStyle/>
        <a:p>
          <a:endParaRPr lang="en-GB"/>
        </a:p>
      </dgm:t>
    </dgm:pt>
    <dgm:pt modelId="{A12B9DD7-C28F-476F-8704-1A3F8D54E6AE}" type="sibTrans" cxnId="{98AAF4AA-4931-4BD2-BB17-7847666C83ED}">
      <dgm:prSet/>
      <dgm:spPr/>
      <dgm:t>
        <a:bodyPr/>
        <a:lstStyle/>
        <a:p>
          <a:endParaRPr lang="en-GB"/>
        </a:p>
      </dgm:t>
    </dgm:pt>
    <dgm:pt modelId="{F68533EF-9E0C-4DF0-83F7-D80808BA6B81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Primary care support for physical health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B18467-601A-4392-A77B-4D781758BD54}" type="parTrans" cxnId="{EA3AD159-01BE-4758-86BC-12DF619BA46E}">
      <dgm:prSet/>
      <dgm:spPr/>
      <dgm:t>
        <a:bodyPr/>
        <a:lstStyle/>
        <a:p>
          <a:endParaRPr lang="en-GB"/>
        </a:p>
      </dgm:t>
    </dgm:pt>
    <dgm:pt modelId="{F084FA7E-CF84-4C24-967A-10D8BAFE65C8}" type="sibTrans" cxnId="{EA3AD159-01BE-4758-86BC-12DF619BA46E}">
      <dgm:prSet/>
      <dgm:spPr/>
      <dgm:t>
        <a:bodyPr/>
        <a:lstStyle/>
        <a:p>
          <a:endParaRPr lang="en-GB"/>
        </a:p>
      </dgm:t>
    </dgm:pt>
    <dgm:pt modelId="{D1124058-50F5-4341-A7E8-D794D0456820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Bed utilisation 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4EAFC-5185-4981-BF97-9C790133342E}" type="sibTrans" cxnId="{C01B3642-BBFD-4001-9CB9-D51065E93541}">
      <dgm:prSet/>
      <dgm:spPr/>
      <dgm:t>
        <a:bodyPr/>
        <a:lstStyle/>
        <a:p>
          <a:endParaRPr lang="en-GB"/>
        </a:p>
      </dgm:t>
    </dgm:pt>
    <dgm:pt modelId="{D9E35382-7797-4DAB-A57F-C4904D3E246F}" type="parTrans" cxnId="{C01B3642-BBFD-4001-9CB9-D51065E93541}">
      <dgm:prSet/>
      <dgm:spPr/>
      <dgm:t>
        <a:bodyPr/>
        <a:lstStyle/>
        <a:p>
          <a:endParaRPr lang="en-GB"/>
        </a:p>
      </dgm:t>
    </dgm:pt>
    <dgm:pt modelId="{703FE0CC-7F3E-4E3C-8482-0048126384B7}">
      <dgm:prSet/>
      <dgm:spPr/>
      <dgm:t>
        <a:bodyPr/>
        <a:lstStyle/>
        <a:p>
          <a:r>
            <a:rPr lang="en-US" b="1" i="0" baseline="0" dirty="0"/>
            <a:t>Quality and Safety</a:t>
          </a:r>
          <a:r>
            <a:rPr lang="en-US" b="0" i="0" baseline="0" dirty="0"/>
            <a:t>:</a:t>
          </a:r>
          <a:endParaRPr lang="en-GB" dirty="0"/>
        </a:p>
      </dgm:t>
    </dgm:pt>
    <dgm:pt modelId="{53D170E0-7757-4104-8A12-DCEDE82670E4}" type="sibTrans" cxnId="{2F251A06-2EEA-408D-815B-534F224FE91F}">
      <dgm:prSet/>
      <dgm:spPr/>
      <dgm:t>
        <a:bodyPr/>
        <a:lstStyle/>
        <a:p>
          <a:endParaRPr lang="en-GB"/>
        </a:p>
      </dgm:t>
    </dgm:pt>
    <dgm:pt modelId="{90F24CF7-4827-4CE6-A004-478B4174A48D}" type="parTrans" cxnId="{2F251A06-2EEA-408D-815B-534F224FE91F}">
      <dgm:prSet/>
      <dgm:spPr/>
      <dgm:t>
        <a:bodyPr/>
        <a:lstStyle/>
        <a:p>
          <a:endParaRPr lang="en-GB"/>
        </a:p>
      </dgm:t>
    </dgm:pt>
    <dgm:pt modelId="{58594EF6-8CBA-425E-8C3B-B2D5BA839A1E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Board service visits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4C05EE-A1F2-45FA-9959-A9DA9D2BF8B7}" type="parTrans" cxnId="{CDB56E7A-D55F-42D9-AA6B-F7BE46F17A08}">
      <dgm:prSet/>
      <dgm:spPr/>
      <dgm:t>
        <a:bodyPr/>
        <a:lstStyle/>
        <a:p>
          <a:endParaRPr lang="en-GB"/>
        </a:p>
      </dgm:t>
    </dgm:pt>
    <dgm:pt modelId="{F3F1ABB7-0325-4EC8-AB90-A99C99C14328}" type="sibTrans" cxnId="{CDB56E7A-D55F-42D9-AA6B-F7BE46F17A08}">
      <dgm:prSet/>
      <dgm:spPr/>
      <dgm:t>
        <a:bodyPr/>
        <a:lstStyle/>
        <a:p>
          <a:endParaRPr lang="en-GB"/>
        </a:p>
      </dgm:t>
    </dgm:pt>
    <dgm:pt modelId="{073ECB36-22A5-4237-8658-34BC926320D4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Development of embedded QI culture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22CC94-4E50-4619-AFAD-8473A62250BF}" type="parTrans" cxnId="{5F60508E-D2D3-4B82-922C-456D585075B0}">
      <dgm:prSet/>
      <dgm:spPr/>
      <dgm:t>
        <a:bodyPr/>
        <a:lstStyle/>
        <a:p>
          <a:endParaRPr lang="en-GB"/>
        </a:p>
      </dgm:t>
    </dgm:pt>
    <dgm:pt modelId="{DE04A016-AD83-4560-B0BC-97874EF57E2A}" type="sibTrans" cxnId="{5F60508E-D2D3-4B82-922C-456D585075B0}">
      <dgm:prSet/>
      <dgm:spPr/>
      <dgm:t>
        <a:bodyPr/>
        <a:lstStyle/>
        <a:p>
          <a:endParaRPr lang="en-GB"/>
        </a:p>
      </dgm:t>
    </dgm:pt>
    <dgm:pt modelId="{C273EC1B-BE95-4D13-A729-3BFD5C905C17}">
      <dgm:prSet custT="1"/>
      <dgm:spPr/>
      <dgm:t>
        <a:bodyPr/>
        <a:lstStyle/>
        <a:p>
          <a:r>
            <a:rPr lang="en-GB" sz="1200" b="1">
              <a:latin typeface="Arial" panose="020B0604020202020204" pitchFamily="34" charset="0"/>
              <a:cs typeface="Arial" panose="020B0604020202020204" pitchFamily="34" charset="0"/>
            </a:rPr>
            <a:t>Board level stakeholder mapping 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A4EAE6-CCC4-40DC-8213-4B2ED3EF72B0}" type="parTrans" cxnId="{CE27AF01-E344-43F4-ACD1-5CE6B7FF41E2}">
      <dgm:prSet/>
      <dgm:spPr/>
      <dgm:t>
        <a:bodyPr/>
        <a:lstStyle/>
        <a:p>
          <a:endParaRPr lang="en-GB"/>
        </a:p>
      </dgm:t>
    </dgm:pt>
    <dgm:pt modelId="{B0465791-7864-4F2E-8DD2-FBCB0E38F7C9}" type="sibTrans" cxnId="{CE27AF01-E344-43F4-ACD1-5CE6B7FF41E2}">
      <dgm:prSet/>
      <dgm:spPr/>
      <dgm:t>
        <a:bodyPr/>
        <a:lstStyle/>
        <a:p>
          <a:endParaRPr lang="en-GB"/>
        </a:p>
      </dgm:t>
    </dgm:pt>
    <dgm:pt modelId="{C43273EA-39EB-4BCE-B40D-3F77D0780D07}" type="pres">
      <dgm:prSet presAssocID="{A609FD4A-7B56-4600-8309-12D63A110F29}" presName="Name0" presStyleCnt="0">
        <dgm:presLayoutVars>
          <dgm:dir/>
          <dgm:animLvl val="lvl"/>
          <dgm:resizeHandles/>
        </dgm:presLayoutVars>
      </dgm:prSet>
      <dgm:spPr/>
    </dgm:pt>
    <dgm:pt modelId="{CA79A6AC-CD37-4E20-8A4C-9025BFA56D32}" type="pres">
      <dgm:prSet presAssocID="{44ECC3A3-FE6D-4761-8C64-75B2794962DF}" presName="linNode" presStyleCnt="0"/>
      <dgm:spPr/>
    </dgm:pt>
    <dgm:pt modelId="{584F72DC-A2AC-4968-A5FA-614ABE3B4265}" type="pres">
      <dgm:prSet presAssocID="{44ECC3A3-FE6D-4761-8C64-75B2794962DF}" presName="parentShp" presStyleLbl="node1" presStyleIdx="0" presStyleCnt="8">
        <dgm:presLayoutVars>
          <dgm:bulletEnabled val="1"/>
        </dgm:presLayoutVars>
      </dgm:prSet>
      <dgm:spPr/>
    </dgm:pt>
    <dgm:pt modelId="{EAF641D0-31C2-4375-8221-A6C4281FBC98}" type="pres">
      <dgm:prSet presAssocID="{44ECC3A3-FE6D-4761-8C64-75B2794962DF}" presName="childShp" presStyleLbl="bgAccFollowNode1" presStyleIdx="0" presStyleCnt="8" custLinFactNeighborX="583">
        <dgm:presLayoutVars>
          <dgm:bulletEnabled val="1"/>
        </dgm:presLayoutVars>
      </dgm:prSet>
      <dgm:spPr/>
    </dgm:pt>
    <dgm:pt modelId="{CF282751-B067-4076-909C-C280A85475C6}" type="pres">
      <dgm:prSet presAssocID="{3E745205-E404-41D2-892C-D5D3C2E8494E}" presName="spacing" presStyleCnt="0"/>
      <dgm:spPr/>
    </dgm:pt>
    <dgm:pt modelId="{49D603A1-063F-47BC-8CEF-45F98F8E6698}" type="pres">
      <dgm:prSet presAssocID="{CFF6BE3C-C019-44D3-8BD8-8DCC0E37C9E6}" presName="linNode" presStyleCnt="0"/>
      <dgm:spPr/>
    </dgm:pt>
    <dgm:pt modelId="{E860CFC4-64B4-4A87-BED7-54F85DDBCF21}" type="pres">
      <dgm:prSet presAssocID="{CFF6BE3C-C019-44D3-8BD8-8DCC0E37C9E6}" presName="parentShp" presStyleLbl="node1" presStyleIdx="1" presStyleCnt="8">
        <dgm:presLayoutVars>
          <dgm:bulletEnabled val="1"/>
        </dgm:presLayoutVars>
      </dgm:prSet>
      <dgm:spPr/>
    </dgm:pt>
    <dgm:pt modelId="{1E27FB36-BB39-4523-B583-5390F13C9E3B}" type="pres">
      <dgm:prSet presAssocID="{CFF6BE3C-C019-44D3-8BD8-8DCC0E37C9E6}" presName="childShp" presStyleLbl="bgAccFollowNode1" presStyleIdx="1" presStyleCnt="8" custLinFactNeighborX="583">
        <dgm:presLayoutVars>
          <dgm:bulletEnabled val="1"/>
        </dgm:presLayoutVars>
      </dgm:prSet>
      <dgm:spPr/>
    </dgm:pt>
    <dgm:pt modelId="{CB7766D8-C84C-47C3-B4CE-0912DDE3D6F4}" type="pres">
      <dgm:prSet presAssocID="{3C7C088C-47F9-4120-9C7A-D4101130A023}" presName="spacing" presStyleCnt="0"/>
      <dgm:spPr/>
    </dgm:pt>
    <dgm:pt modelId="{CF98D591-5890-45A5-AC85-451D09D12CD8}" type="pres">
      <dgm:prSet presAssocID="{E4098C51-E68C-416B-948C-CFA86F4E3490}" presName="linNode" presStyleCnt="0"/>
      <dgm:spPr/>
    </dgm:pt>
    <dgm:pt modelId="{6D331EC9-3BF8-44B0-A3A1-054C6A018993}" type="pres">
      <dgm:prSet presAssocID="{E4098C51-E68C-416B-948C-CFA86F4E3490}" presName="parentShp" presStyleLbl="node1" presStyleIdx="2" presStyleCnt="8">
        <dgm:presLayoutVars>
          <dgm:bulletEnabled val="1"/>
        </dgm:presLayoutVars>
      </dgm:prSet>
      <dgm:spPr/>
    </dgm:pt>
    <dgm:pt modelId="{30681559-4977-4E49-BF90-B454246CCBC0}" type="pres">
      <dgm:prSet presAssocID="{E4098C51-E68C-416B-948C-CFA86F4E3490}" presName="childShp" presStyleLbl="bgAccFollowNode1" presStyleIdx="2" presStyleCnt="8">
        <dgm:presLayoutVars>
          <dgm:bulletEnabled val="1"/>
        </dgm:presLayoutVars>
      </dgm:prSet>
      <dgm:spPr/>
    </dgm:pt>
    <dgm:pt modelId="{204DCE84-D175-4459-9762-628C476519FA}" type="pres">
      <dgm:prSet presAssocID="{FDD12A58-AB93-4660-86A7-1BBBFEDCE22B}" presName="spacing" presStyleCnt="0"/>
      <dgm:spPr/>
    </dgm:pt>
    <dgm:pt modelId="{EAE41DD4-F8F8-4FB4-9EAF-88BC7621BF5A}" type="pres">
      <dgm:prSet presAssocID="{6EA3982F-E53B-410F-A487-772025BF8ADC}" presName="linNode" presStyleCnt="0"/>
      <dgm:spPr/>
    </dgm:pt>
    <dgm:pt modelId="{BAD8476D-891F-4D41-983D-164BC90E0B1D}" type="pres">
      <dgm:prSet presAssocID="{6EA3982F-E53B-410F-A487-772025BF8ADC}" presName="parentShp" presStyleLbl="node1" presStyleIdx="3" presStyleCnt="8">
        <dgm:presLayoutVars>
          <dgm:bulletEnabled val="1"/>
        </dgm:presLayoutVars>
      </dgm:prSet>
      <dgm:spPr/>
    </dgm:pt>
    <dgm:pt modelId="{27E60580-6B97-4C44-A9F9-00682503CFF4}" type="pres">
      <dgm:prSet presAssocID="{6EA3982F-E53B-410F-A487-772025BF8ADC}" presName="childShp" presStyleLbl="bgAccFollowNode1" presStyleIdx="3" presStyleCnt="8" custLinFactNeighborX="80" custLinFactNeighborY="-3811">
        <dgm:presLayoutVars>
          <dgm:bulletEnabled val="1"/>
        </dgm:presLayoutVars>
      </dgm:prSet>
      <dgm:spPr/>
    </dgm:pt>
    <dgm:pt modelId="{9FBEE932-8E7E-4AE9-84FE-4990C6346215}" type="pres">
      <dgm:prSet presAssocID="{A2689BAF-AB4F-4D72-8B66-AB9E046E50DC}" presName="spacing" presStyleCnt="0"/>
      <dgm:spPr/>
    </dgm:pt>
    <dgm:pt modelId="{8770A221-7B5C-43E7-A5C4-056656AAC0BE}" type="pres">
      <dgm:prSet presAssocID="{FCFD2C23-C4EE-45CF-ACFE-F3B5F9FCF90D}" presName="linNode" presStyleCnt="0"/>
      <dgm:spPr/>
    </dgm:pt>
    <dgm:pt modelId="{53F8DD5E-657F-448F-B3AA-C55D3544D175}" type="pres">
      <dgm:prSet presAssocID="{FCFD2C23-C4EE-45CF-ACFE-F3B5F9FCF90D}" presName="parentShp" presStyleLbl="node1" presStyleIdx="4" presStyleCnt="8">
        <dgm:presLayoutVars>
          <dgm:bulletEnabled val="1"/>
        </dgm:presLayoutVars>
      </dgm:prSet>
      <dgm:spPr/>
    </dgm:pt>
    <dgm:pt modelId="{D1FFACC8-B341-4197-9F5A-1A6ABD8FE790}" type="pres">
      <dgm:prSet presAssocID="{FCFD2C23-C4EE-45CF-ACFE-F3B5F9FCF90D}" presName="childShp" presStyleLbl="bgAccFollowNode1" presStyleIdx="4" presStyleCnt="8">
        <dgm:presLayoutVars>
          <dgm:bulletEnabled val="1"/>
        </dgm:presLayoutVars>
      </dgm:prSet>
      <dgm:spPr/>
    </dgm:pt>
    <dgm:pt modelId="{F9ABF59C-229D-4E7E-A0F9-5A549D9D6388}" type="pres">
      <dgm:prSet presAssocID="{E77D21E0-E120-4C37-85F7-3FD4CAC33FDC}" presName="spacing" presStyleCnt="0"/>
      <dgm:spPr/>
    </dgm:pt>
    <dgm:pt modelId="{961C0635-31E4-4B13-B326-154873C2E3BD}" type="pres">
      <dgm:prSet presAssocID="{2A7DF418-15FA-48ED-ACF4-20FDEAAC67B2}" presName="linNode" presStyleCnt="0"/>
      <dgm:spPr/>
    </dgm:pt>
    <dgm:pt modelId="{098B812D-992A-435F-B215-CCAE4D296A36}" type="pres">
      <dgm:prSet presAssocID="{2A7DF418-15FA-48ED-ACF4-20FDEAAC67B2}" presName="parentShp" presStyleLbl="node1" presStyleIdx="5" presStyleCnt="8">
        <dgm:presLayoutVars>
          <dgm:bulletEnabled val="1"/>
        </dgm:presLayoutVars>
      </dgm:prSet>
      <dgm:spPr/>
    </dgm:pt>
    <dgm:pt modelId="{7A6B0B26-C323-4DE1-8DA3-82613566DF34}" type="pres">
      <dgm:prSet presAssocID="{2A7DF418-15FA-48ED-ACF4-20FDEAAC67B2}" presName="childShp" presStyleLbl="bgAccFollowNode1" presStyleIdx="5" presStyleCnt="8">
        <dgm:presLayoutVars>
          <dgm:bulletEnabled val="1"/>
        </dgm:presLayoutVars>
      </dgm:prSet>
      <dgm:spPr/>
    </dgm:pt>
    <dgm:pt modelId="{CC083A15-97DF-4DE9-AA2E-FCB51A1A9351}" type="pres">
      <dgm:prSet presAssocID="{1C6BFC9B-7C60-4DC6-8AF2-3E07B2D3577D}" presName="spacing" presStyleCnt="0"/>
      <dgm:spPr/>
    </dgm:pt>
    <dgm:pt modelId="{06B0FD72-402F-4154-B2CD-CA68EDE05883}" type="pres">
      <dgm:prSet presAssocID="{703FE0CC-7F3E-4E3C-8482-0048126384B7}" presName="linNode" presStyleCnt="0"/>
      <dgm:spPr/>
    </dgm:pt>
    <dgm:pt modelId="{9E9A2EF3-D6B5-4971-9119-701A4F6B583D}" type="pres">
      <dgm:prSet presAssocID="{703FE0CC-7F3E-4E3C-8482-0048126384B7}" presName="parentShp" presStyleLbl="node1" presStyleIdx="6" presStyleCnt="8" custLinFactNeighborX="0" custLinFactNeighborY="4545">
        <dgm:presLayoutVars>
          <dgm:bulletEnabled val="1"/>
        </dgm:presLayoutVars>
      </dgm:prSet>
      <dgm:spPr/>
    </dgm:pt>
    <dgm:pt modelId="{961478FB-DC93-4F6A-88F8-A7F305BEB907}" type="pres">
      <dgm:prSet presAssocID="{703FE0CC-7F3E-4E3C-8482-0048126384B7}" presName="childShp" presStyleLbl="bgAccFollowNode1" presStyleIdx="6" presStyleCnt="8">
        <dgm:presLayoutVars>
          <dgm:bulletEnabled val="1"/>
        </dgm:presLayoutVars>
      </dgm:prSet>
      <dgm:spPr/>
    </dgm:pt>
    <dgm:pt modelId="{6E113731-91A7-4F89-BDC6-38FD86CAF523}" type="pres">
      <dgm:prSet presAssocID="{53D170E0-7757-4104-8A12-DCEDE82670E4}" presName="spacing" presStyleCnt="0"/>
      <dgm:spPr/>
    </dgm:pt>
    <dgm:pt modelId="{AAE4F4F3-7AB8-404D-9838-6F39EF300C3C}" type="pres">
      <dgm:prSet presAssocID="{DF238CB1-E331-4467-822E-AE10F943DB84}" presName="linNode" presStyleCnt="0"/>
      <dgm:spPr/>
    </dgm:pt>
    <dgm:pt modelId="{BD7324D0-0821-4D1D-BFD8-C799C81107D3}" type="pres">
      <dgm:prSet presAssocID="{DF238CB1-E331-4467-822E-AE10F943DB84}" presName="parentShp" presStyleLbl="node1" presStyleIdx="7" presStyleCnt="8">
        <dgm:presLayoutVars>
          <dgm:bulletEnabled val="1"/>
        </dgm:presLayoutVars>
      </dgm:prSet>
      <dgm:spPr/>
    </dgm:pt>
    <dgm:pt modelId="{55D4185B-EC62-468C-89AB-9E33182DA016}" type="pres">
      <dgm:prSet presAssocID="{DF238CB1-E331-4467-822E-AE10F943DB84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51AC8C01-7E23-45CA-887F-7E8D5941F918}" type="presOf" srcId="{2A7DF418-15FA-48ED-ACF4-20FDEAAC67B2}" destId="{098B812D-992A-435F-B215-CCAE4D296A36}" srcOrd="0" destOrd="0" presId="urn:microsoft.com/office/officeart/2005/8/layout/vList6"/>
    <dgm:cxn modelId="{CE27AF01-E344-43F4-ACD1-5CE6B7FF41E2}" srcId="{2A7DF418-15FA-48ED-ACF4-20FDEAAC67B2}" destId="{C273EC1B-BE95-4D13-A729-3BFD5C905C17}" srcOrd="1" destOrd="0" parTransId="{75A4EAE6-CCC4-40DC-8213-4B2ED3EF72B0}" sibTransId="{B0465791-7864-4F2E-8DD2-FBCB0E38F7C9}"/>
    <dgm:cxn modelId="{F3938004-E88A-4FFF-B240-278544E4CED4}" type="presOf" srcId="{6EA3CE43-5314-462F-B852-2EC0EE75E853}" destId="{1E27FB36-BB39-4523-B583-5390F13C9E3B}" srcOrd="0" destOrd="0" presId="urn:microsoft.com/office/officeart/2005/8/layout/vList6"/>
    <dgm:cxn modelId="{2F251A06-2EEA-408D-815B-534F224FE91F}" srcId="{A609FD4A-7B56-4600-8309-12D63A110F29}" destId="{703FE0CC-7F3E-4E3C-8482-0048126384B7}" srcOrd="6" destOrd="0" parTransId="{90F24CF7-4827-4CE6-A004-478B4174A48D}" sibTransId="{53D170E0-7757-4104-8A12-DCEDE82670E4}"/>
    <dgm:cxn modelId="{E5428C08-20A4-4CE9-97C9-0D433A582C0B}" type="presOf" srcId="{4E102D2E-5379-4760-8604-A9FE81D4CAF8}" destId="{30681559-4977-4E49-BF90-B454246CCBC0}" srcOrd="0" destOrd="0" presId="urn:microsoft.com/office/officeart/2005/8/layout/vList6"/>
    <dgm:cxn modelId="{154D7509-B85B-43C7-B74C-1010F219862D}" srcId="{FCFD2C23-C4EE-45CF-ACFE-F3B5F9FCF90D}" destId="{B180BE15-3246-4573-895F-C540EBE2DBC5}" srcOrd="0" destOrd="0" parTransId="{52FCF890-0C36-4E65-84CB-3EDB95E3C1FE}" sibTransId="{BE8AEBF3-4C40-4C9C-BA1B-812229DC8FDB}"/>
    <dgm:cxn modelId="{41A2DB10-0869-4AA5-9402-838B75A5F455}" type="presOf" srcId="{A609FD4A-7B56-4600-8309-12D63A110F29}" destId="{C43273EA-39EB-4BCE-B40D-3F77D0780D07}" srcOrd="0" destOrd="0" presId="urn:microsoft.com/office/officeart/2005/8/layout/vList6"/>
    <dgm:cxn modelId="{EA9C2B16-0D98-445D-9F45-2618D9DD3561}" type="presOf" srcId="{6EA3982F-E53B-410F-A487-772025BF8ADC}" destId="{BAD8476D-891F-4D41-983D-164BC90E0B1D}" srcOrd="0" destOrd="0" presId="urn:microsoft.com/office/officeart/2005/8/layout/vList6"/>
    <dgm:cxn modelId="{0582D416-4EEE-4A80-8689-EC17A01AD536}" srcId="{A609FD4A-7B56-4600-8309-12D63A110F29}" destId="{CFF6BE3C-C019-44D3-8BD8-8DCC0E37C9E6}" srcOrd="1" destOrd="0" parTransId="{9E0D9189-B18C-4A15-B4B8-7917C2069BB4}" sibTransId="{3C7C088C-47F9-4120-9C7A-D4101130A023}"/>
    <dgm:cxn modelId="{0B532B20-DD13-48F0-8975-970826302A05}" type="presOf" srcId="{A59D88AC-0EE7-4C54-B242-5518964E5BD4}" destId="{30681559-4977-4E49-BF90-B454246CCBC0}" srcOrd="0" destOrd="1" presId="urn:microsoft.com/office/officeart/2005/8/layout/vList6"/>
    <dgm:cxn modelId="{8F8D1B26-7351-4BAC-BBAC-83BA331BA0A6}" srcId="{44ECC3A3-FE6D-4761-8C64-75B2794962DF}" destId="{6E71C7C5-FF76-49CE-9B6A-E9D708B47DFB}" srcOrd="0" destOrd="0" parTransId="{AE5D826B-4CD7-4E8C-BE43-A73795B878E5}" sibTransId="{5BA1E6D9-B51E-4D2F-9FD3-ABF2859D5FEB}"/>
    <dgm:cxn modelId="{76EA0D2B-4C15-4A50-A642-DCB681AC6EB7}" type="presOf" srcId="{FCFD2C23-C4EE-45CF-ACFE-F3B5F9FCF90D}" destId="{53F8DD5E-657F-448F-B3AA-C55D3544D175}" srcOrd="0" destOrd="0" presId="urn:microsoft.com/office/officeart/2005/8/layout/vList6"/>
    <dgm:cxn modelId="{B499442E-F3D7-4286-A6F0-609F31754E91}" type="presOf" srcId="{4FA05FE4-4277-4A4F-85A7-F44E1E9F2CEC}" destId="{55D4185B-EC62-468C-89AB-9E33182DA016}" srcOrd="0" destOrd="0" presId="urn:microsoft.com/office/officeart/2005/8/layout/vList6"/>
    <dgm:cxn modelId="{1DCC2330-62F7-4993-B506-7AFA886F2636}" type="presOf" srcId="{6E71C7C5-FF76-49CE-9B6A-E9D708B47DFB}" destId="{EAF641D0-31C2-4375-8221-A6C4281FBC98}" srcOrd="0" destOrd="0" presId="urn:microsoft.com/office/officeart/2005/8/layout/vList6"/>
    <dgm:cxn modelId="{C879A832-9B88-44FE-BD4F-87F96D1DB25C}" srcId="{A609FD4A-7B56-4600-8309-12D63A110F29}" destId="{2A7DF418-15FA-48ED-ACF4-20FDEAAC67B2}" srcOrd="5" destOrd="0" parTransId="{D5B2DF76-622F-4F52-928E-23A8B8FC3C9A}" sibTransId="{1C6BFC9B-7C60-4DC6-8AF2-3E07B2D3577D}"/>
    <dgm:cxn modelId="{7EEED332-BBCD-4B85-855A-F76C699F378C}" type="presOf" srcId="{073ECB36-22A5-4237-8658-34BC926320D4}" destId="{961478FB-DC93-4F6A-88F8-A7F305BEB907}" srcOrd="0" destOrd="1" presId="urn:microsoft.com/office/officeart/2005/8/layout/vList6"/>
    <dgm:cxn modelId="{52A23F33-3BE4-4D4C-B69E-0390C253B804}" srcId="{A609FD4A-7B56-4600-8309-12D63A110F29}" destId="{44ECC3A3-FE6D-4761-8C64-75B2794962DF}" srcOrd="0" destOrd="0" parTransId="{432DF14A-23BD-4ACD-BBAE-CB85E0497C76}" sibTransId="{3E745205-E404-41D2-892C-D5D3C2E8494E}"/>
    <dgm:cxn modelId="{B9C8CF33-D931-474C-886A-26C074893966}" srcId="{E4098C51-E68C-416B-948C-CFA86F4E3490}" destId="{A59D88AC-0EE7-4C54-B242-5518964E5BD4}" srcOrd="1" destOrd="0" parTransId="{42C9170C-19DB-4931-B573-FE28546DECF4}" sibTransId="{6AB6FCB3-6BAA-4214-9834-E94E1093B41D}"/>
    <dgm:cxn modelId="{FE3A3D3C-5052-4BBA-A0E2-075DBCB335DD}" type="presOf" srcId="{44ECC3A3-FE6D-4761-8C64-75B2794962DF}" destId="{584F72DC-A2AC-4968-A5FA-614ABE3B4265}" srcOrd="0" destOrd="0" presId="urn:microsoft.com/office/officeart/2005/8/layout/vList6"/>
    <dgm:cxn modelId="{855B2062-ACF5-4DC7-93B8-7381B464E888}" srcId="{2A7DF418-15FA-48ED-ACF4-20FDEAAC67B2}" destId="{356D725C-CB43-4061-951E-42478158E908}" srcOrd="0" destOrd="0" parTransId="{DB3F3301-9E32-4FAB-974D-B5EC4EE506A0}" sibTransId="{AA1CD6AB-FC2A-4E10-8E18-BCB84E4F5BD2}"/>
    <dgm:cxn modelId="{C01B3642-BBFD-4001-9CB9-D51065E93541}" srcId="{6EA3982F-E53B-410F-A487-772025BF8ADC}" destId="{D1124058-50F5-4341-A7E8-D794D0456820}" srcOrd="1" destOrd="0" parTransId="{D9E35382-7797-4DAB-A57F-C4904D3E246F}" sibTransId="{0914EAFC-5185-4981-BF97-9C790133342E}"/>
    <dgm:cxn modelId="{4593B064-B078-412B-82A7-14DB7D817D45}" type="presOf" srcId="{7103C16E-2AD8-4955-A365-A4EC94406502}" destId="{1E27FB36-BB39-4523-B583-5390F13C9E3B}" srcOrd="0" destOrd="1" presId="urn:microsoft.com/office/officeart/2005/8/layout/vList6"/>
    <dgm:cxn modelId="{31CD5565-A6B2-4AFD-B394-ACC1CF8AD4C2}" type="presOf" srcId="{E4098C51-E68C-416B-948C-CFA86F4E3490}" destId="{6D331EC9-3BF8-44B0-A3A1-054C6A018993}" srcOrd="0" destOrd="0" presId="urn:microsoft.com/office/officeart/2005/8/layout/vList6"/>
    <dgm:cxn modelId="{3EEB7148-A703-4E19-98A3-33342D747ABD}" type="presOf" srcId="{F279B169-79CA-4C70-8A44-7E09F867494F}" destId="{EAF641D0-31C2-4375-8221-A6C4281FBC98}" srcOrd="0" destOrd="1" presId="urn:microsoft.com/office/officeart/2005/8/layout/vList6"/>
    <dgm:cxn modelId="{DE24D748-25AC-4647-B36F-FE7A3D56D5A4}" srcId="{CFF6BE3C-C019-44D3-8BD8-8DCC0E37C9E6}" destId="{6EA3CE43-5314-462F-B852-2EC0EE75E853}" srcOrd="0" destOrd="0" parTransId="{DEF5D54D-CDE1-4E98-B0ED-A5016382EBB2}" sibTransId="{EBABBDD8-9A08-434C-914D-045543263B82}"/>
    <dgm:cxn modelId="{5CC23255-1D76-4166-9754-4293F9E3E741}" srcId="{A609FD4A-7B56-4600-8309-12D63A110F29}" destId="{E4098C51-E68C-416B-948C-CFA86F4E3490}" srcOrd="2" destOrd="0" parTransId="{3DD20248-1C66-4EDD-A1E6-64CF1ABD626F}" sibTransId="{FDD12A58-AB93-4660-86A7-1BBBFEDCE22B}"/>
    <dgm:cxn modelId="{41B48F75-A1BE-40DD-86E0-FBD6EBCD974B}" srcId="{A609FD4A-7B56-4600-8309-12D63A110F29}" destId="{DF238CB1-E331-4467-822E-AE10F943DB84}" srcOrd="7" destOrd="0" parTransId="{E0A4C2F7-2E16-46D0-AF6A-EDA437595B33}" sibTransId="{FA172C20-CC33-4E30-870D-02FFDA7410AB}"/>
    <dgm:cxn modelId="{8BE9E178-F2FE-45A9-B46C-2DAB9B14BD03}" srcId="{A609FD4A-7B56-4600-8309-12D63A110F29}" destId="{6EA3982F-E53B-410F-A487-772025BF8ADC}" srcOrd="3" destOrd="0" parTransId="{01D31C20-8719-4955-AE8A-633D88FDDAF0}" sibTransId="{A2689BAF-AB4F-4D72-8B66-AB9E046E50DC}"/>
    <dgm:cxn modelId="{EA3AD159-01BE-4758-86BC-12DF619BA46E}" srcId="{DF238CB1-E331-4467-822E-AE10F943DB84}" destId="{F68533EF-9E0C-4DF0-83F7-D80808BA6B81}" srcOrd="1" destOrd="0" parTransId="{F7B18467-601A-4392-A77B-4D781758BD54}" sibTransId="{F084FA7E-CF84-4C24-967A-10D8BAFE65C8}"/>
    <dgm:cxn modelId="{CDB56E7A-D55F-42D9-AA6B-F7BE46F17A08}" srcId="{703FE0CC-7F3E-4E3C-8482-0048126384B7}" destId="{58594EF6-8CBA-425E-8C3B-B2D5BA839A1E}" srcOrd="0" destOrd="0" parTransId="{234C05EE-A1F2-45FA-9959-A9DA9D2BF8B7}" sibTransId="{F3F1ABB7-0325-4EC8-AB90-A99C99C14328}"/>
    <dgm:cxn modelId="{A9FD287D-D717-486F-9EF1-FC69119AD07C}" type="presOf" srcId="{CC622718-7F98-40D4-B653-342D9D49A313}" destId="{27E60580-6B97-4C44-A9F9-00682503CFF4}" srcOrd="0" destOrd="0" presId="urn:microsoft.com/office/officeart/2005/8/layout/vList6"/>
    <dgm:cxn modelId="{5F60508E-D2D3-4B82-922C-456D585075B0}" srcId="{703FE0CC-7F3E-4E3C-8482-0048126384B7}" destId="{073ECB36-22A5-4237-8658-34BC926320D4}" srcOrd="1" destOrd="0" parTransId="{8922CC94-4E50-4619-AFAD-8473A62250BF}" sibTransId="{DE04A016-AD83-4560-B0BC-97874EF57E2A}"/>
    <dgm:cxn modelId="{3A7FD193-A229-483D-9AE4-4EC0D03BE84C}" srcId="{6EA3982F-E53B-410F-A487-772025BF8ADC}" destId="{CC622718-7F98-40D4-B653-342D9D49A313}" srcOrd="0" destOrd="0" parTransId="{71A64D45-F738-454C-95CD-727E8F1117BB}" sibTransId="{07D06159-86E7-4AB2-85CD-146BC4729F31}"/>
    <dgm:cxn modelId="{2E0EABA2-4068-40AF-A420-D2268A14D4C4}" type="presOf" srcId="{D1124058-50F5-4341-A7E8-D794D0456820}" destId="{27E60580-6B97-4C44-A9F9-00682503CFF4}" srcOrd="0" destOrd="1" presId="urn:microsoft.com/office/officeart/2005/8/layout/vList6"/>
    <dgm:cxn modelId="{98AAF4AA-4931-4BD2-BB17-7847666C83ED}" srcId="{DF238CB1-E331-4467-822E-AE10F943DB84}" destId="{4FA05FE4-4277-4A4F-85A7-F44E1E9F2CEC}" srcOrd="0" destOrd="0" parTransId="{88746D3F-46F2-47B4-8510-00E0EE8FD97F}" sibTransId="{A12B9DD7-C28F-476F-8704-1A3F8D54E6AE}"/>
    <dgm:cxn modelId="{1FC38FAC-BA7F-4198-881D-A9C98E7A98F2}" type="presOf" srcId="{F68533EF-9E0C-4DF0-83F7-D80808BA6B81}" destId="{55D4185B-EC62-468C-89AB-9E33182DA016}" srcOrd="0" destOrd="1" presId="urn:microsoft.com/office/officeart/2005/8/layout/vList6"/>
    <dgm:cxn modelId="{F6930AB1-ACF8-4DBC-81C5-535336C4C8E7}" srcId="{A609FD4A-7B56-4600-8309-12D63A110F29}" destId="{FCFD2C23-C4EE-45CF-ACFE-F3B5F9FCF90D}" srcOrd="4" destOrd="0" parTransId="{DB926A36-5C99-46C4-AD4C-DF5190D58887}" sibTransId="{E77D21E0-E120-4C37-85F7-3FD4CAC33FDC}"/>
    <dgm:cxn modelId="{90E32FB8-1D41-4670-8D43-03A1A5F719D9}" type="presOf" srcId="{DF238CB1-E331-4467-822E-AE10F943DB84}" destId="{BD7324D0-0821-4D1D-BFD8-C799C81107D3}" srcOrd="0" destOrd="0" presId="urn:microsoft.com/office/officeart/2005/8/layout/vList6"/>
    <dgm:cxn modelId="{8D2B54BF-2584-498F-93CA-7FC90FE042BD}" type="presOf" srcId="{CFF6BE3C-C019-44D3-8BD8-8DCC0E37C9E6}" destId="{E860CFC4-64B4-4A87-BED7-54F85DDBCF21}" srcOrd="0" destOrd="0" presId="urn:microsoft.com/office/officeart/2005/8/layout/vList6"/>
    <dgm:cxn modelId="{AA3AA9D0-A47A-47C6-82AC-2E5410FBEBF1}" type="presOf" srcId="{58594EF6-8CBA-425E-8C3B-B2D5BA839A1E}" destId="{961478FB-DC93-4F6A-88F8-A7F305BEB907}" srcOrd="0" destOrd="0" presId="urn:microsoft.com/office/officeart/2005/8/layout/vList6"/>
    <dgm:cxn modelId="{FDCF14E1-526B-4CDC-865D-E6298B72AF56}" type="presOf" srcId="{C273EC1B-BE95-4D13-A729-3BFD5C905C17}" destId="{7A6B0B26-C323-4DE1-8DA3-82613566DF34}" srcOrd="0" destOrd="1" presId="urn:microsoft.com/office/officeart/2005/8/layout/vList6"/>
    <dgm:cxn modelId="{4191FBE3-5FB5-42A7-86CB-52CDDC6BF155}" type="presOf" srcId="{B180BE15-3246-4573-895F-C540EBE2DBC5}" destId="{D1FFACC8-B341-4197-9F5A-1A6ABD8FE790}" srcOrd="0" destOrd="0" presId="urn:microsoft.com/office/officeart/2005/8/layout/vList6"/>
    <dgm:cxn modelId="{B6C149EF-BB97-4B6D-BB7D-905F623FE6F6}" srcId="{E4098C51-E68C-416B-948C-CFA86F4E3490}" destId="{4E102D2E-5379-4760-8604-A9FE81D4CAF8}" srcOrd="0" destOrd="0" parTransId="{FD6910CC-4D3E-4E20-BC54-05A52ED676D8}" sibTransId="{BD355A5F-8080-4A99-8162-A4CD91C3DD95}"/>
    <dgm:cxn modelId="{0FAC6AEF-A80E-4360-AD0C-F4AFBBBCB4B0}" srcId="{CFF6BE3C-C019-44D3-8BD8-8DCC0E37C9E6}" destId="{7103C16E-2AD8-4955-A365-A4EC94406502}" srcOrd="1" destOrd="0" parTransId="{F705DB48-64AD-432D-9C6C-7CADB350099A}" sibTransId="{8DA76720-45AB-4497-A6CC-CCAA30C083FA}"/>
    <dgm:cxn modelId="{BDB0DBF2-C72D-4E5E-9A6B-F8DAD9A066C0}" type="presOf" srcId="{703FE0CC-7F3E-4E3C-8482-0048126384B7}" destId="{9E9A2EF3-D6B5-4971-9119-701A4F6B583D}" srcOrd="0" destOrd="0" presId="urn:microsoft.com/office/officeart/2005/8/layout/vList6"/>
    <dgm:cxn modelId="{0F26D2F6-3B00-4019-9B82-ED02DA3727A0}" type="presOf" srcId="{356D725C-CB43-4061-951E-42478158E908}" destId="{7A6B0B26-C323-4DE1-8DA3-82613566DF34}" srcOrd="0" destOrd="0" presId="urn:microsoft.com/office/officeart/2005/8/layout/vList6"/>
    <dgm:cxn modelId="{8EC0A0FB-6CF8-4E57-B0A7-70C8C4065058}" srcId="{44ECC3A3-FE6D-4761-8C64-75B2794962DF}" destId="{F279B169-79CA-4C70-8A44-7E09F867494F}" srcOrd="1" destOrd="0" parTransId="{6FB27A48-F4D9-44E8-A385-243B7467BAB6}" sibTransId="{239563D5-BBC9-473B-BB93-CBF171EBA377}"/>
    <dgm:cxn modelId="{F09E1592-8F58-469A-9273-BF94654E0826}" type="presParOf" srcId="{C43273EA-39EB-4BCE-B40D-3F77D0780D07}" destId="{CA79A6AC-CD37-4E20-8A4C-9025BFA56D32}" srcOrd="0" destOrd="0" presId="urn:microsoft.com/office/officeart/2005/8/layout/vList6"/>
    <dgm:cxn modelId="{C5C019CD-BCE0-40CE-BD67-EA8DA1F233A8}" type="presParOf" srcId="{CA79A6AC-CD37-4E20-8A4C-9025BFA56D32}" destId="{584F72DC-A2AC-4968-A5FA-614ABE3B4265}" srcOrd="0" destOrd="0" presId="urn:microsoft.com/office/officeart/2005/8/layout/vList6"/>
    <dgm:cxn modelId="{CE7EE8F0-3B63-4258-AA19-86608421DF80}" type="presParOf" srcId="{CA79A6AC-CD37-4E20-8A4C-9025BFA56D32}" destId="{EAF641D0-31C2-4375-8221-A6C4281FBC98}" srcOrd="1" destOrd="0" presId="urn:microsoft.com/office/officeart/2005/8/layout/vList6"/>
    <dgm:cxn modelId="{D67C4E5A-F6C7-4858-AE78-7EF3CBD78D30}" type="presParOf" srcId="{C43273EA-39EB-4BCE-B40D-3F77D0780D07}" destId="{CF282751-B067-4076-909C-C280A85475C6}" srcOrd="1" destOrd="0" presId="urn:microsoft.com/office/officeart/2005/8/layout/vList6"/>
    <dgm:cxn modelId="{1B3271BD-CE8F-4B75-827A-552FDBC07A94}" type="presParOf" srcId="{C43273EA-39EB-4BCE-B40D-3F77D0780D07}" destId="{49D603A1-063F-47BC-8CEF-45F98F8E6698}" srcOrd="2" destOrd="0" presId="urn:microsoft.com/office/officeart/2005/8/layout/vList6"/>
    <dgm:cxn modelId="{042932A7-7B35-46E6-A13E-0EE8F4B7BCB4}" type="presParOf" srcId="{49D603A1-063F-47BC-8CEF-45F98F8E6698}" destId="{E860CFC4-64B4-4A87-BED7-54F85DDBCF21}" srcOrd="0" destOrd="0" presId="urn:microsoft.com/office/officeart/2005/8/layout/vList6"/>
    <dgm:cxn modelId="{88E26DA1-E72A-41A2-ACA2-263CCFEFB6E8}" type="presParOf" srcId="{49D603A1-063F-47BC-8CEF-45F98F8E6698}" destId="{1E27FB36-BB39-4523-B583-5390F13C9E3B}" srcOrd="1" destOrd="0" presId="urn:microsoft.com/office/officeart/2005/8/layout/vList6"/>
    <dgm:cxn modelId="{A969E6ED-29F7-40D8-9E7E-00F290B60C1C}" type="presParOf" srcId="{C43273EA-39EB-4BCE-B40D-3F77D0780D07}" destId="{CB7766D8-C84C-47C3-B4CE-0912DDE3D6F4}" srcOrd="3" destOrd="0" presId="urn:microsoft.com/office/officeart/2005/8/layout/vList6"/>
    <dgm:cxn modelId="{80C35A79-9F84-4D53-9E44-2A5D9CB9D54E}" type="presParOf" srcId="{C43273EA-39EB-4BCE-B40D-3F77D0780D07}" destId="{CF98D591-5890-45A5-AC85-451D09D12CD8}" srcOrd="4" destOrd="0" presId="urn:microsoft.com/office/officeart/2005/8/layout/vList6"/>
    <dgm:cxn modelId="{DD82F2D6-27D1-43D7-A564-39353AF4469C}" type="presParOf" srcId="{CF98D591-5890-45A5-AC85-451D09D12CD8}" destId="{6D331EC9-3BF8-44B0-A3A1-054C6A018993}" srcOrd="0" destOrd="0" presId="urn:microsoft.com/office/officeart/2005/8/layout/vList6"/>
    <dgm:cxn modelId="{B3829A89-D3A1-4026-A689-9A678EA472F4}" type="presParOf" srcId="{CF98D591-5890-45A5-AC85-451D09D12CD8}" destId="{30681559-4977-4E49-BF90-B454246CCBC0}" srcOrd="1" destOrd="0" presId="urn:microsoft.com/office/officeart/2005/8/layout/vList6"/>
    <dgm:cxn modelId="{F4D2BD83-8655-4E02-992C-9CDB35EF674E}" type="presParOf" srcId="{C43273EA-39EB-4BCE-B40D-3F77D0780D07}" destId="{204DCE84-D175-4459-9762-628C476519FA}" srcOrd="5" destOrd="0" presId="urn:microsoft.com/office/officeart/2005/8/layout/vList6"/>
    <dgm:cxn modelId="{8FE36AD0-A14F-459F-80CD-B0606B67CF85}" type="presParOf" srcId="{C43273EA-39EB-4BCE-B40D-3F77D0780D07}" destId="{EAE41DD4-F8F8-4FB4-9EAF-88BC7621BF5A}" srcOrd="6" destOrd="0" presId="urn:microsoft.com/office/officeart/2005/8/layout/vList6"/>
    <dgm:cxn modelId="{DAD5078F-4AA9-4996-A431-D7B65E0EBB71}" type="presParOf" srcId="{EAE41DD4-F8F8-4FB4-9EAF-88BC7621BF5A}" destId="{BAD8476D-891F-4D41-983D-164BC90E0B1D}" srcOrd="0" destOrd="0" presId="urn:microsoft.com/office/officeart/2005/8/layout/vList6"/>
    <dgm:cxn modelId="{8B75B908-A638-4C02-8B4C-61AF1F87BFC5}" type="presParOf" srcId="{EAE41DD4-F8F8-4FB4-9EAF-88BC7621BF5A}" destId="{27E60580-6B97-4C44-A9F9-00682503CFF4}" srcOrd="1" destOrd="0" presId="urn:microsoft.com/office/officeart/2005/8/layout/vList6"/>
    <dgm:cxn modelId="{E1FE872C-1502-4545-AA73-E4B414DFD0AB}" type="presParOf" srcId="{C43273EA-39EB-4BCE-B40D-3F77D0780D07}" destId="{9FBEE932-8E7E-4AE9-84FE-4990C6346215}" srcOrd="7" destOrd="0" presId="urn:microsoft.com/office/officeart/2005/8/layout/vList6"/>
    <dgm:cxn modelId="{E30E289A-D46C-407F-938B-7DF488E940A9}" type="presParOf" srcId="{C43273EA-39EB-4BCE-B40D-3F77D0780D07}" destId="{8770A221-7B5C-43E7-A5C4-056656AAC0BE}" srcOrd="8" destOrd="0" presId="urn:microsoft.com/office/officeart/2005/8/layout/vList6"/>
    <dgm:cxn modelId="{67E76C42-71EA-418B-9A18-5AB4B789F4D4}" type="presParOf" srcId="{8770A221-7B5C-43E7-A5C4-056656AAC0BE}" destId="{53F8DD5E-657F-448F-B3AA-C55D3544D175}" srcOrd="0" destOrd="0" presId="urn:microsoft.com/office/officeart/2005/8/layout/vList6"/>
    <dgm:cxn modelId="{14E6FCCB-094C-4F1D-8004-96F33B173D23}" type="presParOf" srcId="{8770A221-7B5C-43E7-A5C4-056656AAC0BE}" destId="{D1FFACC8-B341-4197-9F5A-1A6ABD8FE790}" srcOrd="1" destOrd="0" presId="urn:microsoft.com/office/officeart/2005/8/layout/vList6"/>
    <dgm:cxn modelId="{84350C40-08D9-4F54-8AFA-DC301CD9900B}" type="presParOf" srcId="{C43273EA-39EB-4BCE-B40D-3F77D0780D07}" destId="{F9ABF59C-229D-4E7E-A0F9-5A549D9D6388}" srcOrd="9" destOrd="0" presId="urn:microsoft.com/office/officeart/2005/8/layout/vList6"/>
    <dgm:cxn modelId="{4DA6AA51-8EDF-481B-A568-00E7A9CAA6F3}" type="presParOf" srcId="{C43273EA-39EB-4BCE-B40D-3F77D0780D07}" destId="{961C0635-31E4-4B13-B326-154873C2E3BD}" srcOrd="10" destOrd="0" presId="urn:microsoft.com/office/officeart/2005/8/layout/vList6"/>
    <dgm:cxn modelId="{ADCB95A8-4C40-4C4F-8A61-A499F9615218}" type="presParOf" srcId="{961C0635-31E4-4B13-B326-154873C2E3BD}" destId="{098B812D-992A-435F-B215-CCAE4D296A36}" srcOrd="0" destOrd="0" presId="urn:microsoft.com/office/officeart/2005/8/layout/vList6"/>
    <dgm:cxn modelId="{2715221F-92FE-40EE-B4A3-A59BF8C768FF}" type="presParOf" srcId="{961C0635-31E4-4B13-B326-154873C2E3BD}" destId="{7A6B0B26-C323-4DE1-8DA3-82613566DF34}" srcOrd="1" destOrd="0" presId="urn:microsoft.com/office/officeart/2005/8/layout/vList6"/>
    <dgm:cxn modelId="{7B9CCDA4-327A-41D0-AD39-4C16E4DA4CFA}" type="presParOf" srcId="{C43273EA-39EB-4BCE-B40D-3F77D0780D07}" destId="{CC083A15-97DF-4DE9-AA2E-FCB51A1A9351}" srcOrd="11" destOrd="0" presId="urn:microsoft.com/office/officeart/2005/8/layout/vList6"/>
    <dgm:cxn modelId="{7498A273-64AC-4A39-870D-A3A5B2A0072D}" type="presParOf" srcId="{C43273EA-39EB-4BCE-B40D-3F77D0780D07}" destId="{06B0FD72-402F-4154-B2CD-CA68EDE05883}" srcOrd="12" destOrd="0" presId="urn:microsoft.com/office/officeart/2005/8/layout/vList6"/>
    <dgm:cxn modelId="{8CE61395-AF53-4E9C-BCD4-E765B3250ECD}" type="presParOf" srcId="{06B0FD72-402F-4154-B2CD-CA68EDE05883}" destId="{9E9A2EF3-D6B5-4971-9119-701A4F6B583D}" srcOrd="0" destOrd="0" presId="urn:microsoft.com/office/officeart/2005/8/layout/vList6"/>
    <dgm:cxn modelId="{CEB23FA2-495C-4562-B0E3-0C94A320CECA}" type="presParOf" srcId="{06B0FD72-402F-4154-B2CD-CA68EDE05883}" destId="{961478FB-DC93-4F6A-88F8-A7F305BEB907}" srcOrd="1" destOrd="0" presId="urn:microsoft.com/office/officeart/2005/8/layout/vList6"/>
    <dgm:cxn modelId="{355A0AA4-FBBA-4B6B-9913-C2A1B650F301}" type="presParOf" srcId="{C43273EA-39EB-4BCE-B40D-3F77D0780D07}" destId="{6E113731-91A7-4F89-BDC6-38FD86CAF523}" srcOrd="13" destOrd="0" presId="urn:microsoft.com/office/officeart/2005/8/layout/vList6"/>
    <dgm:cxn modelId="{4054A379-D9A5-4BC2-97B3-ECDB1129E81D}" type="presParOf" srcId="{C43273EA-39EB-4BCE-B40D-3F77D0780D07}" destId="{AAE4F4F3-7AB8-404D-9838-6F39EF300C3C}" srcOrd="14" destOrd="0" presId="urn:microsoft.com/office/officeart/2005/8/layout/vList6"/>
    <dgm:cxn modelId="{AF8FCDB7-A549-4D22-880D-414622D63F74}" type="presParOf" srcId="{AAE4F4F3-7AB8-404D-9838-6F39EF300C3C}" destId="{BD7324D0-0821-4D1D-BFD8-C799C81107D3}" srcOrd="0" destOrd="0" presId="urn:microsoft.com/office/officeart/2005/8/layout/vList6"/>
    <dgm:cxn modelId="{EE3BB49C-9FA8-4C3E-AA9C-4B82D12C00DF}" type="presParOf" srcId="{AAE4F4F3-7AB8-404D-9838-6F39EF300C3C}" destId="{55D4185B-EC62-468C-89AB-9E33182DA01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862320-6A9F-4135-BE2F-DDDA138C37E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FB33B3-A0B6-4C06-BCEC-2B9963F795CA}">
      <dgm:prSet phldrT="[Text]" phldr="0"/>
      <dgm:spPr/>
      <dgm:t>
        <a:bodyPr/>
        <a:lstStyle/>
        <a:p>
          <a:r>
            <a:rPr lang="en-GB" dirty="0"/>
            <a:t>Quality &amp; Safety</a:t>
          </a:r>
        </a:p>
      </dgm:t>
    </dgm:pt>
    <dgm:pt modelId="{E345ABBF-491C-4193-A6A8-ECA930C0F43F}" type="parTrans" cxnId="{D141D06E-723E-46BD-BCE9-9C8011CE3AF1}">
      <dgm:prSet/>
      <dgm:spPr/>
      <dgm:t>
        <a:bodyPr/>
        <a:lstStyle/>
        <a:p>
          <a:endParaRPr lang="en-GB"/>
        </a:p>
      </dgm:t>
    </dgm:pt>
    <dgm:pt modelId="{81AC1184-5CAD-4A7B-A003-F727786119BA}" type="sibTrans" cxnId="{D141D06E-723E-46BD-BCE9-9C8011CE3AF1}">
      <dgm:prSet/>
      <dgm:spPr/>
      <dgm:t>
        <a:bodyPr/>
        <a:lstStyle/>
        <a:p>
          <a:endParaRPr lang="en-GB"/>
        </a:p>
      </dgm:t>
    </dgm:pt>
    <dgm:pt modelId="{88E3D8A7-D919-4DB9-B670-EAD0FF93D814}">
      <dgm:prSet phldrT="[Text]" phldr="0" custT="1"/>
      <dgm:spPr/>
      <dgm:t>
        <a:bodyPr/>
        <a:lstStyle/>
        <a:p>
          <a:r>
            <a:rPr lang="en-GB" sz="1100" dirty="0"/>
            <a:t>Improved reporting, monitoring and escalation of key quality, safety &amp; performance indicators, incidents and risks.</a:t>
          </a:r>
        </a:p>
      </dgm:t>
    </dgm:pt>
    <dgm:pt modelId="{6E56A5E7-100B-460D-B4A5-D9A4F62BDEDD}" type="parTrans" cxnId="{BA9B6366-9C1E-4214-8BA5-C0B25A1990A2}">
      <dgm:prSet/>
      <dgm:spPr/>
      <dgm:t>
        <a:bodyPr/>
        <a:lstStyle/>
        <a:p>
          <a:endParaRPr lang="en-GB"/>
        </a:p>
      </dgm:t>
    </dgm:pt>
    <dgm:pt modelId="{A4EE961A-49EA-4506-BB4F-BFC5DE947EA2}" type="sibTrans" cxnId="{BA9B6366-9C1E-4214-8BA5-C0B25A1990A2}">
      <dgm:prSet/>
      <dgm:spPr/>
      <dgm:t>
        <a:bodyPr/>
        <a:lstStyle/>
        <a:p>
          <a:endParaRPr lang="en-GB"/>
        </a:p>
      </dgm:t>
    </dgm:pt>
    <dgm:pt modelId="{E02C69B0-B8AA-408B-BE38-6CFFFE3BF4A1}">
      <dgm:prSet phldrT="[Text]" phldr="0"/>
      <dgm:spPr/>
      <dgm:t>
        <a:bodyPr/>
        <a:lstStyle/>
        <a:p>
          <a:r>
            <a:rPr lang="en-GB" dirty="0"/>
            <a:t>Service Redesign</a:t>
          </a:r>
        </a:p>
      </dgm:t>
    </dgm:pt>
    <dgm:pt modelId="{86B97089-F5B3-4522-AEA2-5CFF9968FBCE}" type="parTrans" cxnId="{85E959FF-EB1A-48D1-9B4B-FBC9FCDB55AE}">
      <dgm:prSet/>
      <dgm:spPr/>
      <dgm:t>
        <a:bodyPr/>
        <a:lstStyle/>
        <a:p>
          <a:endParaRPr lang="en-GB"/>
        </a:p>
      </dgm:t>
    </dgm:pt>
    <dgm:pt modelId="{5482D7D9-8375-4EF1-AE70-71C7DB1B20FE}" type="sibTrans" cxnId="{85E959FF-EB1A-48D1-9B4B-FBC9FCDB55AE}">
      <dgm:prSet/>
      <dgm:spPr/>
      <dgm:t>
        <a:bodyPr/>
        <a:lstStyle/>
        <a:p>
          <a:endParaRPr lang="en-GB"/>
        </a:p>
      </dgm:t>
    </dgm:pt>
    <dgm:pt modelId="{E41F327A-AA0B-446D-8802-5E5B91D06BE3}">
      <dgm:prSet phldrT="[Text]" phldr="0" custT="1"/>
      <dgm:spPr/>
      <dgm:t>
        <a:bodyPr/>
        <a:lstStyle/>
        <a:p>
          <a:r>
            <a:rPr lang="en-GB" sz="1100" dirty="0"/>
            <a:t>Implement a modern, integrated service model, aligned with national strategy</a:t>
          </a:r>
        </a:p>
      </dgm:t>
    </dgm:pt>
    <dgm:pt modelId="{180FDCFD-BA46-4503-97B0-2390910131CA}" type="parTrans" cxnId="{086A6007-F3DA-428F-8AAF-F2857C74375C}">
      <dgm:prSet/>
      <dgm:spPr/>
      <dgm:t>
        <a:bodyPr/>
        <a:lstStyle/>
        <a:p>
          <a:endParaRPr lang="en-GB"/>
        </a:p>
      </dgm:t>
    </dgm:pt>
    <dgm:pt modelId="{869F06EC-CAC8-4531-A842-CB35232E09A0}" type="sibTrans" cxnId="{086A6007-F3DA-428F-8AAF-F2857C74375C}">
      <dgm:prSet/>
      <dgm:spPr/>
      <dgm:t>
        <a:bodyPr/>
        <a:lstStyle/>
        <a:p>
          <a:endParaRPr lang="en-GB"/>
        </a:p>
      </dgm:t>
    </dgm:pt>
    <dgm:pt modelId="{C6344959-3E79-4540-AC55-60A1BCEEFBC2}">
      <dgm:prSet phldrT="[Text]" phldr="0"/>
      <dgm:spPr/>
      <dgm:t>
        <a:bodyPr/>
        <a:lstStyle/>
        <a:p>
          <a:r>
            <a:rPr lang="en-GB" dirty="0"/>
            <a:t>Estates</a:t>
          </a:r>
        </a:p>
      </dgm:t>
    </dgm:pt>
    <dgm:pt modelId="{1920C5B7-6DA4-4D02-ABC5-9A0BDAB702A2}" type="parTrans" cxnId="{0D391AEC-2F3D-4877-B13B-A7C92075C3D1}">
      <dgm:prSet/>
      <dgm:spPr/>
      <dgm:t>
        <a:bodyPr/>
        <a:lstStyle/>
        <a:p>
          <a:endParaRPr lang="en-GB"/>
        </a:p>
      </dgm:t>
    </dgm:pt>
    <dgm:pt modelId="{7242849C-3984-4BBE-B119-79C533EB8E6B}" type="sibTrans" cxnId="{0D391AEC-2F3D-4877-B13B-A7C92075C3D1}">
      <dgm:prSet/>
      <dgm:spPr/>
      <dgm:t>
        <a:bodyPr/>
        <a:lstStyle/>
        <a:p>
          <a:endParaRPr lang="en-GB"/>
        </a:p>
      </dgm:t>
    </dgm:pt>
    <dgm:pt modelId="{51B4341E-48D0-4F6E-9E94-317F2596C62E}">
      <dgm:prSet phldrT="[Text]" phldr="0"/>
      <dgm:spPr/>
      <dgm:t>
        <a:bodyPr/>
        <a:lstStyle/>
        <a:p>
          <a:r>
            <a:rPr lang="en-GB" dirty="0"/>
            <a:t>Informatics</a:t>
          </a:r>
        </a:p>
      </dgm:t>
    </dgm:pt>
    <dgm:pt modelId="{49DBFD01-8CE8-4E76-8E2E-BDF2E8528936}" type="parTrans" cxnId="{4976A23C-0B15-4930-B40C-1485C246B2B3}">
      <dgm:prSet/>
      <dgm:spPr/>
      <dgm:t>
        <a:bodyPr/>
        <a:lstStyle/>
        <a:p>
          <a:endParaRPr lang="en-GB"/>
        </a:p>
      </dgm:t>
    </dgm:pt>
    <dgm:pt modelId="{16C3ED47-D5D5-4DE2-B3D8-4374C2D62571}" type="sibTrans" cxnId="{4976A23C-0B15-4930-B40C-1485C246B2B3}">
      <dgm:prSet/>
      <dgm:spPr/>
      <dgm:t>
        <a:bodyPr/>
        <a:lstStyle/>
        <a:p>
          <a:endParaRPr lang="en-GB"/>
        </a:p>
      </dgm:t>
    </dgm:pt>
    <dgm:pt modelId="{DBF69DC3-2468-45B0-BE24-ACAEDE5F901C}">
      <dgm:prSet phldrT="[Text]" phldr="0" custT="1"/>
      <dgm:spPr/>
      <dgm:t>
        <a:bodyPr/>
        <a:lstStyle/>
        <a:p>
          <a:r>
            <a:rPr lang="en-GB" sz="2400" dirty="0"/>
            <a:t>Workforce</a:t>
          </a:r>
          <a:endParaRPr lang="en-GB" sz="2300" dirty="0"/>
        </a:p>
      </dgm:t>
    </dgm:pt>
    <dgm:pt modelId="{76E4AAEC-1C02-409B-96A7-F6CE8457B150}" type="parTrans" cxnId="{E0A295AE-27AA-4403-A6B3-AA6D77F68D4D}">
      <dgm:prSet/>
      <dgm:spPr/>
      <dgm:t>
        <a:bodyPr/>
        <a:lstStyle/>
        <a:p>
          <a:endParaRPr lang="en-GB"/>
        </a:p>
      </dgm:t>
    </dgm:pt>
    <dgm:pt modelId="{5E54ADD9-C257-43C4-B614-169D9B460340}" type="sibTrans" cxnId="{E0A295AE-27AA-4403-A6B3-AA6D77F68D4D}">
      <dgm:prSet/>
      <dgm:spPr/>
      <dgm:t>
        <a:bodyPr/>
        <a:lstStyle/>
        <a:p>
          <a:endParaRPr lang="en-GB"/>
        </a:p>
      </dgm:t>
    </dgm:pt>
    <dgm:pt modelId="{A533534A-2642-4A4D-AB3C-24C319A865EB}">
      <dgm:prSet phldrT="[Text]" phldr="0"/>
      <dgm:spPr/>
      <dgm:t>
        <a:bodyPr/>
        <a:lstStyle/>
        <a:p>
          <a:r>
            <a:rPr lang="en-GB" dirty="0"/>
            <a:t>Communication, Engagement &amp; Co-production</a:t>
          </a:r>
        </a:p>
      </dgm:t>
    </dgm:pt>
    <dgm:pt modelId="{D03E2623-CDBC-4C18-BEF1-E3A55B31E342}" type="parTrans" cxnId="{7475F762-5515-46CF-A792-78C33E7950DF}">
      <dgm:prSet/>
      <dgm:spPr/>
      <dgm:t>
        <a:bodyPr/>
        <a:lstStyle/>
        <a:p>
          <a:endParaRPr lang="en-GB"/>
        </a:p>
      </dgm:t>
    </dgm:pt>
    <dgm:pt modelId="{26DFB2ED-A298-458C-BDB1-B981D72F0E96}" type="sibTrans" cxnId="{7475F762-5515-46CF-A792-78C33E7950DF}">
      <dgm:prSet/>
      <dgm:spPr/>
      <dgm:t>
        <a:bodyPr/>
        <a:lstStyle/>
        <a:p>
          <a:endParaRPr lang="en-GB"/>
        </a:p>
      </dgm:t>
    </dgm:pt>
    <dgm:pt modelId="{34949F43-C28B-48B5-9CBF-1CF4F0EC6E69}">
      <dgm:prSet phldrT="[Text]" phldr="0" custT="1"/>
      <dgm:spPr/>
      <dgm:t>
        <a:bodyPr/>
        <a:lstStyle/>
        <a:p>
          <a:r>
            <a:rPr lang="en-GB" sz="1100" dirty="0"/>
            <a:t>Accelerate estates work required to address safety and dignity risks in existing inpatient environments</a:t>
          </a:r>
        </a:p>
      </dgm:t>
    </dgm:pt>
    <dgm:pt modelId="{3715BD5A-79DF-44E2-9464-2D06A9385167}" type="parTrans" cxnId="{B612F0D0-E4FF-4710-82A2-5B739D64AB8B}">
      <dgm:prSet/>
      <dgm:spPr/>
      <dgm:t>
        <a:bodyPr/>
        <a:lstStyle/>
        <a:p>
          <a:endParaRPr lang="en-GB"/>
        </a:p>
      </dgm:t>
    </dgm:pt>
    <dgm:pt modelId="{F69D50DA-ADB0-4831-8A51-B426449F38F2}" type="sibTrans" cxnId="{B612F0D0-E4FF-4710-82A2-5B739D64AB8B}">
      <dgm:prSet/>
      <dgm:spPr/>
      <dgm:t>
        <a:bodyPr/>
        <a:lstStyle/>
        <a:p>
          <a:endParaRPr lang="en-GB"/>
        </a:p>
      </dgm:t>
    </dgm:pt>
    <dgm:pt modelId="{79470CA6-90C2-42D7-9780-82F943B52DD8}">
      <dgm:prSet phldrT="[Text]" phldr="0" custT="1"/>
      <dgm:spPr/>
      <dgm:t>
        <a:bodyPr/>
        <a:lstStyle/>
        <a:p>
          <a:r>
            <a:rPr lang="en-GB" sz="1100" dirty="0"/>
            <a:t>Progress interim solutions to improve ward conditions</a:t>
          </a:r>
        </a:p>
      </dgm:t>
    </dgm:pt>
    <dgm:pt modelId="{7F7A430F-2D63-4F63-819D-B46DA8D753AB}" type="parTrans" cxnId="{3D0F0400-85F4-40BA-AE22-B1194012EB0F}">
      <dgm:prSet/>
      <dgm:spPr/>
      <dgm:t>
        <a:bodyPr/>
        <a:lstStyle/>
        <a:p>
          <a:endParaRPr lang="en-GB"/>
        </a:p>
      </dgm:t>
    </dgm:pt>
    <dgm:pt modelId="{00C89EF1-6E65-4EDD-891F-12DAF040CF19}" type="sibTrans" cxnId="{3D0F0400-85F4-40BA-AE22-B1194012EB0F}">
      <dgm:prSet/>
      <dgm:spPr/>
      <dgm:t>
        <a:bodyPr/>
        <a:lstStyle/>
        <a:p>
          <a:endParaRPr lang="en-GB"/>
        </a:p>
      </dgm:t>
    </dgm:pt>
    <dgm:pt modelId="{D4746FA4-C29B-4000-898C-3B63595E9F3A}">
      <dgm:prSet phldrT="[Text]" phldr="0" custT="1"/>
      <dgm:spPr/>
      <dgm:t>
        <a:bodyPr/>
        <a:lstStyle/>
        <a:p>
          <a:r>
            <a:rPr lang="en-GB" sz="1100" dirty="0"/>
            <a:t>Develop a business case for the long-term re-provision of the adult and older person inpatient estate</a:t>
          </a:r>
        </a:p>
      </dgm:t>
    </dgm:pt>
    <dgm:pt modelId="{EE5E2638-2B9C-4417-82D6-F95D8C183577}" type="parTrans" cxnId="{939AC4F7-6C74-4302-9314-1C92BC4309B9}">
      <dgm:prSet/>
      <dgm:spPr/>
      <dgm:t>
        <a:bodyPr/>
        <a:lstStyle/>
        <a:p>
          <a:endParaRPr lang="en-GB"/>
        </a:p>
      </dgm:t>
    </dgm:pt>
    <dgm:pt modelId="{EAAAD26D-27D9-4F58-84F4-75FD39DC455B}" type="sibTrans" cxnId="{939AC4F7-6C74-4302-9314-1C92BC4309B9}">
      <dgm:prSet/>
      <dgm:spPr/>
      <dgm:t>
        <a:bodyPr/>
        <a:lstStyle/>
        <a:p>
          <a:endParaRPr lang="en-GB"/>
        </a:p>
      </dgm:t>
    </dgm:pt>
    <dgm:pt modelId="{63C9972E-3584-48BC-AEA4-AE4B0F70F6AE}">
      <dgm:prSet phldrT="[Text]" phldr="0" custT="1"/>
      <dgm:spPr/>
      <dgm:t>
        <a:bodyPr/>
        <a:lstStyle/>
        <a:p>
          <a:r>
            <a:rPr lang="en-GB" sz="1100" dirty="0"/>
            <a:t>Implement digital systems, tools &amp; processes that enable improved data capture, information sharing and monitoring of new KPIs and quality dashboards</a:t>
          </a:r>
        </a:p>
      </dgm:t>
    </dgm:pt>
    <dgm:pt modelId="{9DEBAE64-CDC3-4BBC-8E17-082F0016EB1E}" type="parTrans" cxnId="{CCE70EAD-3F4B-4672-9C51-8506E36FDB37}">
      <dgm:prSet/>
      <dgm:spPr/>
      <dgm:t>
        <a:bodyPr/>
        <a:lstStyle/>
        <a:p>
          <a:endParaRPr lang="en-GB"/>
        </a:p>
      </dgm:t>
    </dgm:pt>
    <dgm:pt modelId="{C9B29E6A-5428-4179-B402-6E9B7C86B1D0}" type="sibTrans" cxnId="{CCE70EAD-3F4B-4672-9C51-8506E36FDB37}">
      <dgm:prSet/>
      <dgm:spPr/>
      <dgm:t>
        <a:bodyPr/>
        <a:lstStyle/>
        <a:p>
          <a:endParaRPr lang="en-GB"/>
        </a:p>
      </dgm:t>
    </dgm:pt>
    <dgm:pt modelId="{01452CC1-BEB3-422A-8145-21A5E305B0BF}">
      <dgm:prSet phldrT="[Text]" phldr="0" custT="1"/>
      <dgm:spPr/>
      <dgm:t>
        <a:bodyPr/>
        <a:lstStyle/>
        <a:p>
          <a:r>
            <a:rPr lang="en-GB" sz="1100" dirty="0"/>
            <a:t>Strengthen multi-disciplinary workforce models &amp; develop innovative solutions to address workforce pressures.</a:t>
          </a:r>
        </a:p>
      </dgm:t>
    </dgm:pt>
    <dgm:pt modelId="{4297F1D7-4A42-4A29-9D70-55116CE37D48}" type="parTrans" cxnId="{0EBB971A-24FC-417E-AB8E-EAFEABB2C963}">
      <dgm:prSet/>
      <dgm:spPr/>
      <dgm:t>
        <a:bodyPr/>
        <a:lstStyle/>
        <a:p>
          <a:endParaRPr lang="en-GB"/>
        </a:p>
      </dgm:t>
    </dgm:pt>
    <dgm:pt modelId="{2EB2421F-D358-4EAC-9427-E8CC91F67069}" type="sibTrans" cxnId="{0EBB971A-24FC-417E-AB8E-EAFEABB2C963}">
      <dgm:prSet/>
      <dgm:spPr/>
      <dgm:t>
        <a:bodyPr/>
        <a:lstStyle/>
        <a:p>
          <a:endParaRPr lang="en-GB"/>
        </a:p>
      </dgm:t>
    </dgm:pt>
    <dgm:pt modelId="{B1EAC900-216E-4CD0-97DF-20586DD0A25F}">
      <dgm:prSet phldrT="[Text]" phldr="0" custT="1"/>
      <dgm:spPr/>
      <dgm:t>
        <a:bodyPr/>
        <a:lstStyle/>
        <a:p>
          <a:r>
            <a:rPr lang="en-GB" sz="1100" dirty="0"/>
            <a:t>Develop an effective engagement and consultation plan with stakeholders, public &amp; staff. </a:t>
          </a:r>
        </a:p>
      </dgm:t>
    </dgm:pt>
    <dgm:pt modelId="{89BB1634-531D-4684-A46E-CAE167401CD5}" type="parTrans" cxnId="{313038A7-DC6C-4A2E-BBF4-D409FC9E5E37}">
      <dgm:prSet/>
      <dgm:spPr/>
      <dgm:t>
        <a:bodyPr/>
        <a:lstStyle/>
        <a:p>
          <a:endParaRPr lang="en-GB"/>
        </a:p>
      </dgm:t>
    </dgm:pt>
    <dgm:pt modelId="{180BC3A0-3745-4DEE-BB0F-3F0F2B68BEEE}" type="sibTrans" cxnId="{313038A7-DC6C-4A2E-BBF4-D409FC9E5E37}">
      <dgm:prSet/>
      <dgm:spPr/>
      <dgm:t>
        <a:bodyPr/>
        <a:lstStyle/>
        <a:p>
          <a:endParaRPr lang="en-GB"/>
        </a:p>
      </dgm:t>
    </dgm:pt>
    <dgm:pt modelId="{D79117DD-74BF-4048-A890-9F9749085DBC}">
      <dgm:prSet phldrT="[Text]" phldr="0" custT="1"/>
      <dgm:spPr/>
      <dgm:t>
        <a:bodyPr/>
        <a:lstStyle/>
        <a:p>
          <a:r>
            <a:rPr lang="en-GB" sz="1100" dirty="0"/>
            <a:t>Strengthen partnership working with regional teams, local authorities, third sector, service users &amp; carers. </a:t>
          </a:r>
        </a:p>
      </dgm:t>
    </dgm:pt>
    <dgm:pt modelId="{D1862422-D833-43DA-BB41-AD9DB0FBD975}" type="parTrans" cxnId="{C96B9283-4608-459B-983F-950F0A137DEB}">
      <dgm:prSet/>
      <dgm:spPr/>
      <dgm:t>
        <a:bodyPr/>
        <a:lstStyle/>
        <a:p>
          <a:endParaRPr lang="en-GB"/>
        </a:p>
      </dgm:t>
    </dgm:pt>
    <dgm:pt modelId="{6B02854D-00D7-4575-A6C5-013A0D327B83}" type="sibTrans" cxnId="{C96B9283-4608-459B-983F-950F0A137DEB}">
      <dgm:prSet/>
      <dgm:spPr/>
      <dgm:t>
        <a:bodyPr/>
        <a:lstStyle/>
        <a:p>
          <a:endParaRPr lang="en-GB"/>
        </a:p>
      </dgm:t>
    </dgm:pt>
    <dgm:pt modelId="{88843DF3-9BBA-44F4-89B9-21BB32FCC59E}">
      <dgm:prSet phldrT="[Text]" phldr="0" custT="1"/>
      <dgm:spPr/>
      <dgm:t>
        <a:bodyPr/>
        <a:lstStyle/>
        <a:p>
          <a:r>
            <a:rPr lang="en-GB" sz="1100" dirty="0"/>
            <a:t> Improved access to psychological therapies &amp; activity-based therapeutic programmes, embed evidence-based best practice across services, reduce reliance on crisis, inpatient &amp; specialist services through strengthened prevention, early intervention &amp; community-based MH support and ensuring equitable access to care. </a:t>
          </a:r>
        </a:p>
      </dgm:t>
    </dgm:pt>
    <dgm:pt modelId="{65DB09A1-9B2E-4151-9869-09175F4937BF}" type="parTrans" cxnId="{E8F7290F-3868-4F74-A55F-9F17D9D5E3AF}">
      <dgm:prSet/>
      <dgm:spPr/>
      <dgm:t>
        <a:bodyPr/>
        <a:lstStyle/>
        <a:p>
          <a:endParaRPr lang="en-GB"/>
        </a:p>
      </dgm:t>
    </dgm:pt>
    <dgm:pt modelId="{F3EDBE5C-D3F6-4D6A-9848-BD5B88A2FB7D}" type="sibTrans" cxnId="{E8F7290F-3868-4F74-A55F-9F17D9D5E3AF}">
      <dgm:prSet/>
      <dgm:spPr/>
      <dgm:t>
        <a:bodyPr/>
        <a:lstStyle/>
        <a:p>
          <a:endParaRPr lang="en-GB"/>
        </a:p>
      </dgm:t>
    </dgm:pt>
    <dgm:pt modelId="{2803F5FD-4427-4A48-8EBD-7C5D074FF580}">
      <dgm:prSet phldrT="[Text]" phldr="0" custT="1"/>
      <dgm:spPr/>
      <dgm:t>
        <a:bodyPr/>
        <a:lstStyle/>
        <a:p>
          <a:r>
            <a:rPr lang="en-GB" sz="1100" dirty="0"/>
            <a:t>Develop organisational statement of intent and strategy for coproduction and peer support in all aspects of MH planning, service design, delivery and evaluation.</a:t>
          </a:r>
        </a:p>
      </dgm:t>
    </dgm:pt>
    <dgm:pt modelId="{2F234D6A-1129-49B2-824E-2E276CCA9A45}" type="parTrans" cxnId="{3DEE51F4-046E-4E4C-B078-C358D2437DD6}">
      <dgm:prSet/>
      <dgm:spPr/>
      <dgm:t>
        <a:bodyPr/>
        <a:lstStyle/>
        <a:p>
          <a:endParaRPr lang="en-GB"/>
        </a:p>
      </dgm:t>
    </dgm:pt>
    <dgm:pt modelId="{4E55ABCF-68ED-4271-AC52-DBBD219A85E1}" type="sibTrans" cxnId="{3DEE51F4-046E-4E4C-B078-C358D2437DD6}">
      <dgm:prSet/>
      <dgm:spPr/>
      <dgm:t>
        <a:bodyPr/>
        <a:lstStyle/>
        <a:p>
          <a:endParaRPr lang="en-GB"/>
        </a:p>
      </dgm:t>
    </dgm:pt>
    <dgm:pt modelId="{BEDFDFAD-8EAC-4A94-A3DF-3ABCA7EE333F}">
      <dgm:prSet phldrT="[Text]" phldr="0" custT="1"/>
      <dgm:spPr/>
      <dgm:t>
        <a:bodyPr/>
        <a:lstStyle/>
        <a:p>
          <a:r>
            <a:rPr lang="en-GB" sz="1100" dirty="0"/>
            <a:t>Oversee establishment review,ensuring right level of staffing &amp; skill-mix available to meet service need.</a:t>
          </a:r>
        </a:p>
      </dgm:t>
    </dgm:pt>
    <dgm:pt modelId="{9AE0AFB9-BE37-4CFF-83AE-3B7FA1253C78}" type="parTrans" cxnId="{FE80F9F9-9C0E-4149-A1F7-FA9EF60354FD}">
      <dgm:prSet/>
      <dgm:spPr/>
      <dgm:t>
        <a:bodyPr/>
        <a:lstStyle/>
        <a:p>
          <a:endParaRPr lang="en-GB"/>
        </a:p>
      </dgm:t>
    </dgm:pt>
    <dgm:pt modelId="{42607FBE-9B02-470F-BD24-7465E5837C22}" type="sibTrans" cxnId="{FE80F9F9-9C0E-4149-A1F7-FA9EF60354FD}">
      <dgm:prSet/>
      <dgm:spPr/>
      <dgm:t>
        <a:bodyPr/>
        <a:lstStyle/>
        <a:p>
          <a:endParaRPr lang="en-GB"/>
        </a:p>
      </dgm:t>
    </dgm:pt>
    <dgm:pt modelId="{6F12B386-3865-4286-9510-CBC2B22B8A64}">
      <dgm:prSet phldrT="[Text]" phldr="0" custT="1"/>
      <dgm:spPr/>
      <dgm:t>
        <a:bodyPr/>
        <a:lstStyle/>
        <a:p>
          <a:r>
            <a:rPr lang="en-GB" sz="1100" dirty="0"/>
            <a:t>Focus on staff welfare and support</a:t>
          </a:r>
          <a:r>
            <a:rPr lang="en-GB" sz="1200" dirty="0"/>
            <a:t>. </a:t>
          </a:r>
        </a:p>
      </dgm:t>
    </dgm:pt>
    <dgm:pt modelId="{827BBBBD-8871-47FA-B7EB-8C90D062B384}" type="parTrans" cxnId="{513F4535-2DB5-4F71-AF2D-669317716701}">
      <dgm:prSet/>
      <dgm:spPr/>
      <dgm:t>
        <a:bodyPr/>
        <a:lstStyle/>
        <a:p>
          <a:endParaRPr lang="en-GB"/>
        </a:p>
      </dgm:t>
    </dgm:pt>
    <dgm:pt modelId="{464C18B6-6CBA-494D-9006-19B895F18619}" type="sibTrans" cxnId="{513F4535-2DB5-4F71-AF2D-669317716701}">
      <dgm:prSet/>
      <dgm:spPr/>
      <dgm:t>
        <a:bodyPr/>
        <a:lstStyle/>
        <a:p>
          <a:endParaRPr lang="en-GB"/>
        </a:p>
      </dgm:t>
    </dgm:pt>
    <dgm:pt modelId="{6FD0BE33-4882-4561-9B07-DFC4C59CC789}">
      <dgm:prSet phldrT="[Text]" phldr="0" custT="1"/>
      <dgm:spPr/>
      <dgm:t>
        <a:bodyPr/>
        <a:lstStyle/>
        <a:p>
          <a:r>
            <a:rPr lang="en-GB" sz="1100" dirty="0"/>
            <a:t>Improved oversight of coroner’s process &amp; recommendations and improvement plans from external reviews.</a:t>
          </a:r>
        </a:p>
      </dgm:t>
    </dgm:pt>
    <dgm:pt modelId="{A0A46A53-4973-41DC-A27B-50DE2FF40251}" type="parTrans" cxnId="{F25AF487-45A5-44F3-9E63-14FC8FCDC36C}">
      <dgm:prSet/>
      <dgm:spPr/>
      <dgm:t>
        <a:bodyPr/>
        <a:lstStyle/>
        <a:p>
          <a:endParaRPr lang="en-GB"/>
        </a:p>
      </dgm:t>
    </dgm:pt>
    <dgm:pt modelId="{42118E6B-8BC3-43A0-9B79-CD1716BAB02D}" type="sibTrans" cxnId="{F25AF487-45A5-44F3-9E63-14FC8FCDC36C}">
      <dgm:prSet/>
      <dgm:spPr/>
      <dgm:t>
        <a:bodyPr/>
        <a:lstStyle/>
        <a:p>
          <a:endParaRPr lang="en-GB"/>
        </a:p>
      </dgm:t>
    </dgm:pt>
    <dgm:pt modelId="{EDCC3323-A368-4605-838B-52CF2C1A8A92}">
      <dgm:prSet phldrT="[Text]" phldr="0" custT="1"/>
      <dgm:spPr/>
      <dgm:t>
        <a:bodyPr/>
        <a:lstStyle/>
        <a:p>
          <a:r>
            <a:rPr lang="en-GB" sz="1100" dirty="0"/>
            <a:t>Develop quality improvement approach to MH services supported by methodology of continuous improvement &amp; learning</a:t>
          </a:r>
        </a:p>
      </dgm:t>
    </dgm:pt>
    <dgm:pt modelId="{65D14918-9697-43BD-B19B-3BE3D33C6357}" type="parTrans" cxnId="{0DBAE3AE-C0B8-4F76-BBA6-5B0F802F88E6}">
      <dgm:prSet/>
      <dgm:spPr/>
      <dgm:t>
        <a:bodyPr/>
        <a:lstStyle/>
        <a:p>
          <a:endParaRPr lang="en-GB"/>
        </a:p>
      </dgm:t>
    </dgm:pt>
    <dgm:pt modelId="{71904752-4979-479E-916E-411BEE96D0F8}" type="sibTrans" cxnId="{0DBAE3AE-C0B8-4F76-BBA6-5B0F802F88E6}">
      <dgm:prSet/>
      <dgm:spPr/>
      <dgm:t>
        <a:bodyPr/>
        <a:lstStyle/>
        <a:p>
          <a:endParaRPr lang="en-GB"/>
        </a:p>
      </dgm:t>
    </dgm:pt>
    <dgm:pt modelId="{0BDA3760-54FA-4032-B8B9-2273B97243F0}" type="pres">
      <dgm:prSet presAssocID="{C4862320-6A9F-4135-BE2F-DDDA138C37E0}" presName="Name0" presStyleCnt="0">
        <dgm:presLayoutVars>
          <dgm:dir/>
          <dgm:animLvl val="lvl"/>
          <dgm:resizeHandles val="exact"/>
        </dgm:presLayoutVars>
      </dgm:prSet>
      <dgm:spPr/>
    </dgm:pt>
    <dgm:pt modelId="{29FA40C6-0070-4119-BD78-5FB87CEC32F6}" type="pres">
      <dgm:prSet presAssocID="{FAFB33B3-A0B6-4C06-BCEC-2B9963F795CA}" presName="linNode" presStyleCnt="0"/>
      <dgm:spPr/>
    </dgm:pt>
    <dgm:pt modelId="{93046964-0780-4486-B574-21FCD4DB2FA2}" type="pres">
      <dgm:prSet presAssocID="{FAFB33B3-A0B6-4C06-BCEC-2B9963F795CA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DA185B3-1CA2-4D4A-A23F-ACD388AE823F}" type="pres">
      <dgm:prSet presAssocID="{FAFB33B3-A0B6-4C06-BCEC-2B9963F795CA}" presName="descendantText" presStyleLbl="alignAccFollowNode1" presStyleIdx="0" presStyleCnt="6">
        <dgm:presLayoutVars>
          <dgm:bulletEnabled val="1"/>
        </dgm:presLayoutVars>
      </dgm:prSet>
      <dgm:spPr/>
    </dgm:pt>
    <dgm:pt modelId="{6E3D611A-C650-435A-8668-003B7D189D80}" type="pres">
      <dgm:prSet presAssocID="{81AC1184-5CAD-4A7B-A003-F727786119BA}" presName="sp" presStyleCnt="0"/>
      <dgm:spPr/>
    </dgm:pt>
    <dgm:pt modelId="{B877C0DE-B284-49D2-A417-541BA27889EE}" type="pres">
      <dgm:prSet presAssocID="{E02C69B0-B8AA-408B-BE38-6CFFFE3BF4A1}" presName="linNode" presStyleCnt="0"/>
      <dgm:spPr/>
    </dgm:pt>
    <dgm:pt modelId="{11ACF9FE-8C08-4822-BDF3-4FF571A528DD}" type="pres">
      <dgm:prSet presAssocID="{E02C69B0-B8AA-408B-BE38-6CFFFE3BF4A1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576200E1-A032-4014-A0B6-985F10207730}" type="pres">
      <dgm:prSet presAssocID="{E02C69B0-B8AA-408B-BE38-6CFFFE3BF4A1}" presName="descendantText" presStyleLbl="alignAccFollowNode1" presStyleIdx="1" presStyleCnt="6" custScaleY="105267">
        <dgm:presLayoutVars>
          <dgm:bulletEnabled val="1"/>
        </dgm:presLayoutVars>
      </dgm:prSet>
      <dgm:spPr/>
    </dgm:pt>
    <dgm:pt modelId="{0FA36209-6A9A-4C6E-BE88-C53570C8A166}" type="pres">
      <dgm:prSet presAssocID="{5482D7D9-8375-4EF1-AE70-71C7DB1B20FE}" presName="sp" presStyleCnt="0"/>
      <dgm:spPr/>
    </dgm:pt>
    <dgm:pt modelId="{5ED5C609-4D69-4DCB-A510-BE3BD2AF7C0A}" type="pres">
      <dgm:prSet presAssocID="{C6344959-3E79-4540-AC55-60A1BCEEFBC2}" presName="linNode" presStyleCnt="0"/>
      <dgm:spPr/>
    </dgm:pt>
    <dgm:pt modelId="{35DC1CA3-5E55-446F-92D2-499FE3C638CE}" type="pres">
      <dgm:prSet presAssocID="{C6344959-3E79-4540-AC55-60A1BCEEFBC2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8B9ADF68-D0E4-40FF-AF5D-4E22679F3A7B}" type="pres">
      <dgm:prSet presAssocID="{C6344959-3E79-4540-AC55-60A1BCEEFBC2}" presName="descendantText" presStyleLbl="alignAccFollowNode1" presStyleIdx="2" presStyleCnt="6">
        <dgm:presLayoutVars>
          <dgm:bulletEnabled val="1"/>
        </dgm:presLayoutVars>
      </dgm:prSet>
      <dgm:spPr/>
    </dgm:pt>
    <dgm:pt modelId="{A2DFC213-C7CD-4B94-8A88-075BA58A3C62}" type="pres">
      <dgm:prSet presAssocID="{7242849C-3984-4BBE-B119-79C533EB8E6B}" presName="sp" presStyleCnt="0"/>
      <dgm:spPr/>
    </dgm:pt>
    <dgm:pt modelId="{CF06FE03-AD7C-4A77-BD63-F7514917614A}" type="pres">
      <dgm:prSet presAssocID="{51B4341E-48D0-4F6E-9E94-317F2596C62E}" presName="linNode" presStyleCnt="0"/>
      <dgm:spPr/>
    </dgm:pt>
    <dgm:pt modelId="{671DE96E-34D1-4879-B32A-FF4DC626F695}" type="pres">
      <dgm:prSet presAssocID="{51B4341E-48D0-4F6E-9E94-317F2596C62E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858A273C-E05C-4BA0-8EBC-5F8660D753A9}" type="pres">
      <dgm:prSet presAssocID="{51B4341E-48D0-4F6E-9E94-317F2596C62E}" presName="descendantText" presStyleLbl="alignAccFollowNode1" presStyleIdx="3" presStyleCnt="6">
        <dgm:presLayoutVars>
          <dgm:bulletEnabled val="1"/>
        </dgm:presLayoutVars>
      </dgm:prSet>
      <dgm:spPr/>
    </dgm:pt>
    <dgm:pt modelId="{5A998296-D12B-45AC-A3B3-3EFF57F57D99}" type="pres">
      <dgm:prSet presAssocID="{16C3ED47-D5D5-4DE2-B3D8-4374C2D62571}" presName="sp" presStyleCnt="0"/>
      <dgm:spPr/>
    </dgm:pt>
    <dgm:pt modelId="{3F41AEE9-9B86-42B1-B93D-8DAFBC5AB489}" type="pres">
      <dgm:prSet presAssocID="{DBF69DC3-2468-45B0-BE24-ACAEDE5F901C}" presName="linNode" presStyleCnt="0"/>
      <dgm:spPr/>
    </dgm:pt>
    <dgm:pt modelId="{88897410-681E-40A9-9730-5AB4301D2B1D}" type="pres">
      <dgm:prSet presAssocID="{DBF69DC3-2468-45B0-BE24-ACAEDE5F901C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D2585E1F-44E4-4B85-A57A-4A6E126B5171}" type="pres">
      <dgm:prSet presAssocID="{DBF69DC3-2468-45B0-BE24-ACAEDE5F901C}" presName="descendantText" presStyleLbl="alignAccFollowNode1" presStyleIdx="4" presStyleCnt="6" custLinFactNeighborX="1288" custLinFactNeighborY="1402">
        <dgm:presLayoutVars>
          <dgm:bulletEnabled val="1"/>
        </dgm:presLayoutVars>
      </dgm:prSet>
      <dgm:spPr/>
    </dgm:pt>
    <dgm:pt modelId="{31AE3A4F-502B-403A-99EB-91F68B57A0D3}" type="pres">
      <dgm:prSet presAssocID="{5E54ADD9-C257-43C4-B614-169D9B460340}" presName="sp" presStyleCnt="0"/>
      <dgm:spPr/>
    </dgm:pt>
    <dgm:pt modelId="{2112BD16-D22F-4A0E-80BA-3F030F48BED3}" type="pres">
      <dgm:prSet presAssocID="{A533534A-2642-4A4D-AB3C-24C319A865EB}" presName="linNode" presStyleCnt="0"/>
      <dgm:spPr/>
    </dgm:pt>
    <dgm:pt modelId="{3C37C6B9-2919-408A-B7D2-FFB71F11082A}" type="pres">
      <dgm:prSet presAssocID="{A533534A-2642-4A4D-AB3C-24C319A865EB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BEAE0888-81C5-4D37-AB72-DFC2380D175A}" type="pres">
      <dgm:prSet presAssocID="{A533534A-2642-4A4D-AB3C-24C319A865EB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3D0F0400-85F4-40BA-AE22-B1194012EB0F}" srcId="{C6344959-3E79-4540-AC55-60A1BCEEFBC2}" destId="{79470CA6-90C2-42D7-9780-82F943B52DD8}" srcOrd="1" destOrd="0" parTransId="{7F7A430F-2D63-4F63-819D-B46DA8D753AB}" sibTransId="{00C89EF1-6E65-4EDD-891F-12DAF040CF19}"/>
    <dgm:cxn modelId="{086A6007-F3DA-428F-8AAF-F2857C74375C}" srcId="{E02C69B0-B8AA-408B-BE38-6CFFFE3BF4A1}" destId="{E41F327A-AA0B-446D-8802-5E5B91D06BE3}" srcOrd="0" destOrd="0" parTransId="{180FDCFD-BA46-4503-97B0-2390910131CA}" sibTransId="{869F06EC-CAC8-4531-A842-CB35232E09A0}"/>
    <dgm:cxn modelId="{1A08F20A-6AD5-4E5D-8AD5-8C77AAC057F4}" type="presOf" srcId="{DBF69DC3-2468-45B0-BE24-ACAEDE5F901C}" destId="{88897410-681E-40A9-9730-5AB4301D2B1D}" srcOrd="0" destOrd="0" presId="urn:microsoft.com/office/officeart/2005/8/layout/vList5"/>
    <dgm:cxn modelId="{E117360E-8FA5-4AFE-99CF-110145B5F576}" type="presOf" srcId="{2803F5FD-4427-4A48-8EBD-7C5D074FF580}" destId="{BEAE0888-81C5-4D37-AB72-DFC2380D175A}" srcOrd="0" destOrd="2" presId="urn:microsoft.com/office/officeart/2005/8/layout/vList5"/>
    <dgm:cxn modelId="{E8F7290F-3868-4F74-A55F-9F17D9D5E3AF}" srcId="{E02C69B0-B8AA-408B-BE38-6CFFFE3BF4A1}" destId="{88843DF3-9BBA-44F4-89B9-21BB32FCC59E}" srcOrd="1" destOrd="0" parTransId="{65DB09A1-9B2E-4151-9869-09175F4937BF}" sibTransId="{F3EDBE5C-D3F6-4D6A-9848-BD5B88A2FB7D}"/>
    <dgm:cxn modelId="{AF837116-430E-4032-9F75-8230262B3EAE}" type="presOf" srcId="{6F12B386-3865-4286-9510-CBC2B22B8A64}" destId="{D2585E1F-44E4-4B85-A57A-4A6E126B5171}" srcOrd="0" destOrd="2" presId="urn:microsoft.com/office/officeart/2005/8/layout/vList5"/>
    <dgm:cxn modelId="{0EBB971A-24FC-417E-AB8E-EAFEABB2C963}" srcId="{DBF69DC3-2468-45B0-BE24-ACAEDE5F901C}" destId="{01452CC1-BEB3-422A-8145-21A5E305B0BF}" srcOrd="0" destOrd="0" parTransId="{4297F1D7-4A42-4A29-9D70-55116CE37D48}" sibTransId="{2EB2421F-D358-4EAC-9427-E8CC91F67069}"/>
    <dgm:cxn modelId="{E446F226-C277-45A7-90B0-90423FF0C537}" type="presOf" srcId="{01452CC1-BEB3-422A-8145-21A5E305B0BF}" destId="{D2585E1F-44E4-4B85-A57A-4A6E126B5171}" srcOrd="0" destOrd="0" presId="urn:microsoft.com/office/officeart/2005/8/layout/vList5"/>
    <dgm:cxn modelId="{86566D32-4D3F-4AFD-81DD-0E964B3929A0}" type="presOf" srcId="{88843DF3-9BBA-44F4-89B9-21BB32FCC59E}" destId="{576200E1-A032-4014-A0B6-985F10207730}" srcOrd="0" destOrd="1" presId="urn:microsoft.com/office/officeart/2005/8/layout/vList5"/>
    <dgm:cxn modelId="{255DC732-A67E-489C-912B-89543188AA0F}" type="presOf" srcId="{EDCC3323-A368-4605-838B-52CF2C1A8A92}" destId="{BDA185B3-1CA2-4D4A-A23F-ACD388AE823F}" srcOrd="0" destOrd="2" presId="urn:microsoft.com/office/officeart/2005/8/layout/vList5"/>
    <dgm:cxn modelId="{513F4535-2DB5-4F71-AF2D-669317716701}" srcId="{DBF69DC3-2468-45B0-BE24-ACAEDE5F901C}" destId="{6F12B386-3865-4286-9510-CBC2B22B8A64}" srcOrd="2" destOrd="0" parTransId="{827BBBBD-8871-47FA-B7EB-8C90D062B384}" sibTransId="{464C18B6-6CBA-494D-9006-19B895F18619}"/>
    <dgm:cxn modelId="{4976A23C-0B15-4930-B40C-1485C246B2B3}" srcId="{C4862320-6A9F-4135-BE2F-DDDA138C37E0}" destId="{51B4341E-48D0-4F6E-9E94-317F2596C62E}" srcOrd="3" destOrd="0" parTransId="{49DBFD01-8CE8-4E76-8E2E-BDF2E8528936}" sibTransId="{16C3ED47-D5D5-4DE2-B3D8-4374C2D62571}"/>
    <dgm:cxn modelId="{C7D43D3F-C5F2-40D9-8886-C37F1A904104}" type="presOf" srcId="{E02C69B0-B8AA-408B-BE38-6CFFFE3BF4A1}" destId="{11ACF9FE-8C08-4822-BDF3-4FF571A528DD}" srcOrd="0" destOrd="0" presId="urn:microsoft.com/office/officeart/2005/8/layout/vList5"/>
    <dgm:cxn modelId="{EB563340-CBB7-4BB1-9EAD-5C47515EAB51}" type="presOf" srcId="{D79117DD-74BF-4048-A890-9F9749085DBC}" destId="{BEAE0888-81C5-4D37-AB72-DFC2380D175A}" srcOrd="0" destOrd="1" presId="urn:microsoft.com/office/officeart/2005/8/layout/vList5"/>
    <dgm:cxn modelId="{7475F762-5515-46CF-A792-78C33E7950DF}" srcId="{C4862320-6A9F-4135-BE2F-DDDA138C37E0}" destId="{A533534A-2642-4A4D-AB3C-24C319A865EB}" srcOrd="5" destOrd="0" parTransId="{D03E2623-CDBC-4C18-BEF1-E3A55B31E342}" sibTransId="{26DFB2ED-A298-458C-BDB1-B981D72F0E96}"/>
    <dgm:cxn modelId="{BA9B6366-9C1E-4214-8BA5-C0B25A1990A2}" srcId="{FAFB33B3-A0B6-4C06-BCEC-2B9963F795CA}" destId="{88E3D8A7-D919-4DB9-B670-EAD0FF93D814}" srcOrd="0" destOrd="0" parTransId="{6E56A5E7-100B-460D-B4A5-D9A4F62BDEDD}" sibTransId="{A4EE961A-49EA-4506-BB4F-BFC5DE947EA2}"/>
    <dgm:cxn modelId="{49D40B67-42D6-4192-95BD-8C0AC338A0A0}" type="presOf" srcId="{6FD0BE33-4882-4561-9B07-DFC4C59CC789}" destId="{BDA185B3-1CA2-4D4A-A23F-ACD388AE823F}" srcOrd="0" destOrd="1" presId="urn:microsoft.com/office/officeart/2005/8/layout/vList5"/>
    <dgm:cxn modelId="{046D0768-B903-4816-9BFC-9B7A682D0872}" type="presOf" srcId="{63C9972E-3584-48BC-AEA4-AE4B0F70F6AE}" destId="{858A273C-E05C-4BA0-8EBC-5F8660D753A9}" srcOrd="0" destOrd="0" presId="urn:microsoft.com/office/officeart/2005/8/layout/vList5"/>
    <dgm:cxn modelId="{6F524F4E-42AA-4594-BE5E-9CB7A7487CD5}" type="presOf" srcId="{B1EAC900-216E-4CD0-97DF-20586DD0A25F}" destId="{BEAE0888-81C5-4D37-AB72-DFC2380D175A}" srcOrd="0" destOrd="0" presId="urn:microsoft.com/office/officeart/2005/8/layout/vList5"/>
    <dgm:cxn modelId="{D141D06E-723E-46BD-BCE9-9C8011CE3AF1}" srcId="{C4862320-6A9F-4135-BE2F-DDDA138C37E0}" destId="{FAFB33B3-A0B6-4C06-BCEC-2B9963F795CA}" srcOrd="0" destOrd="0" parTransId="{E345ABBF-491C-4193-A6A8-ECA930C0F43F}" sibTransId="{81AC1184-5CAD-4A7B-A003-F727786119BA}"/>
    <dgm:cxn modelId="{EBF23B72-B16F-47A2-8682-39D2BD0CE559}" type="presOf" srcId="{A533534A-2642-4A4D-AB3C-24C319A865EB}" destId="{3C37C6B9-2919-408A-B7D2-FFB71F11082A}" srcOrd="0" destOrd="0" presId="urn:microsoft.com/office/officeart/2005/8/layout/vList5"/>
    <dgm:cxn modelId="{25404D56-BC34-4228-B510-FC0CF3EE5F9F}" type="presOf" srcId="{51B4341E-48D0-4F6E-9E94-317F2596C62E}" destId="{671DE96E-34D1-4879-B32A-FF4DC626F695}" srcOrd="0" destOrd="0" presId="urn:microsoft.com/office/officeart/2005/8/layout/vList5"/>
    <dgm:cxn modelId="{E122A57E-DD26-4953-9CAD-7EE47803025B}" type="presOf" srcId="{D4746FA4-C29B-4000-898C-3B63595E9F3A}" destId="{8B9ADF68-D0E4-40FF-AF5D-4E22679F3A7B}" srcOrd="0" destOrd="2" presId="urn:microsoft.com/office/officeart/2005/8/layout/vList5"/>
    <dgm:cxn modelId="{8B441C7F-1FBB-45E6-852D-1A39AE269B40}" type="presOf" srcId="{E41F327A-AA0B-446D-8802-5E5B91D06BE3}" destId="{576200E1-A032-4014-A0B6-985F10207730}" srcOrd="0" destOrd="0" presId="urn:microsoft.com/office/officeart/2005/8/layout/vList5"/>
    <dgm:cxn modelId="{C96B9283-4608-459B-983F-950F0A137DEB}" srcId="{A533534A-2642-4A4D-AB3C-24C319A865EB}" destId="{D79117DD-74BF-4048-A890-9F9749085DBC}" srcOrd="1" destOrd="0" parTransId="{D1862422-D833-43DA-BB41-AD9DB0FBD975}" sibTransId="{6B02854D-00D7-4575-A6C5-013A0D327B83}"/>
    <dgm:cxn modelId="{B19C1786-3058-4420-886A-C73607E5D159}" type="presOf" srcId="{FAFB33B3-A0B6-4C06-BCEC-2B9963F795CA}" destId="{93046964-0780-4486-B574-21FCD4DB2FA2}" srcOrd="0" destOrd="0" presId="urn:microsoft.com/office/officeart/2005/8/layout/vList5"/>
    <dgm:cxn modelId="{F25AF487-45A5-44F3-9E63-14FC8FCDC36C}" srcId="{FAFB33B3-A0B6-4C06-BCEC-2B9963F795CA}" destId="{6FD0BE33-4882-4561-9B07-DFC4C59CC789}" srcOrd="1" destOrd="0" parTransId="{A0A46A53-4973-41DC-A27B-50DE2FF40251}" sibTransId="{42118E6B-8BC3-43A0-9B79-CD1716BAB02D}"/>
    <dgm:cxn modelId="{313038A7-DC6C-4A2E-BBF4-D409FC9E5E37}" srcId="{A533534A-2642-4A4D-AB3C-24C319A865EB}" destId="{B1EAC900-216E-4CD0-97DF-20586DD0A25F}" srcOrd="0" destOrd="0" parTransId="{89BB1634-531D-4684-A46E-CAE167401CD5}" sibTransId="{180BC3A0-3745-4DEE-BB0F-3F0F2B68BEEE}"/>
    <dgm:cxn modelId="{CCE70EAD-3F4B-4672-9C51-8506E36FDB37}" srcId="{51B4341E-48D0-4F6E-9E94-317F2596C62E}" destId="{63C9972E-3584-48BC-AEA4-AE4B0F70F6AE}" srcOrd="0" destOrd="0" parTransId="{9DEBAE64-CDC3-4BBC-8E17-082F0016EB1E}" sibTransId="{C9B29E6A-5428-4179-B402-6E9B7C86B1D0}"/>
    <dgm:cxn modelId="{E0A295AE-27AA-4403-A6B3-AA6D77F68D4D}" srcId="{C4862320-6A9F-4135-BE2F-DDDA138C37E0}" destId="{DBF69DC3-2468-45B0-BE24-ACAEDE5F901C}" srcOrd="4" destOrd="0" parTransId="{76E4AAEC-1C02-409B-96A7-F6CE8457B150}" sibTransId="{5E54ADD9-C257-43C4-B614-169D9B460340}"/>
    <dgm:cxn modelId="{0DBAE3AE-C0B8-4F76-BBA6-5B0F802F88E6}" srcId="{FAFB33B3-A0B6-4C06-BCEC-2B9963F795CA}" destId="{EDCC3323-A368-4605-838B-52CF2C1A8A92}" srcOrd="2" destOrd="0" parTransId="{65D14918-9697-43BD-B19B-3BE3D33C6357}" sibTransId="{71904752-4979-479E-916E-411BEE96D0F8}"/>
    <dgm:cxn modelId="{9A545BB4-6619-4E1E-991C-59DB38391FFC}" type="presOf" srcId="{C4862320-6A9F-4135-BE2F-DDDA138C37E0}" destId="{0BDA3760-54FA-4032-B8B9-2273B97243F0}" srcOrd="0" destOrd="0" presId="urn:microsoft.com/office/officeart/2005/8/layout/vList5"/>
    <dgm:cxn modelId="{4FAF93C7-B9D1-4399-8A5F-BE71F59AE840}" type="presOf" srcId="{BEDFDFAD-8EAC-4A94-A3DF-3ABCA7EE333F}" destId="{D2585E1F-44E4-4B85-A57A-4A6E126B5171}" srcOrd="0" destOrd="1" presId="urn:microsoft.com/office/officeart/2005/8/layout/vList5"/>
    <dgm:cxn modelId="{B612F0D0-E4FF-4710-82A2-5B739D64AB8B}" srcId="{C6344959-3E79-4540-AC55-60A1BCEEFBC2}" destId="{34949F43-C28B-48B5-9CBF-1CF4F0EC6E69}" srcOrd="0" destOrd="0" parTransId="{3715BD5A-79DF-44E2-9464-2D06A9385167}" sibTransId="{F69D50DA-ADB0-4831-8A51-B426449F38F2}"/>
    <dgm:cxn modelId="{74DC1CD4-1CC2-4DE1-B3AC-467AE9876B04}" type="presOf" srcId="{34949F43-C28B-48B5-9CBF-1CF4F0EC6E69}" destId="{8B9ADF68-D0E4-40FF-AF5D-4E22679F3A7B}" srcOrd="0" destOrd="0" presId="urn:microsoft.com/office/officeart/2005/8/layout/vList5"/>
    <dgm:cxn modelId="{438520E1-53C0-48A4-9D7C-23FF164C96E6}" type="presOf" srcId="{88E3D8A7-D919-4DB9-B670-EAD0FF93D814}" destId="{BDA185B3-1CA2-4D4A-A23F-ACD388AE823F}" srcOrd="0" destOrd="0" presId="urn:microsoft.com/office/officeart/2005/8/layout/vList5"/>
    <dgm:cxn modelId="{979C7FE1-79FE-4051-B94A-CD8508CC2BFC}" type="presOf" srcId="{79470CA6-90C2-42D7-9780-82F943B52DD8}" destId="{8B9ADF68-D0E4-40FF-AF5D-4E22679F3A7B}" srcOrd="0" destOrd="1" presId="urn:microsoft.com/office/officeart/2005/8/layout/vList5"/>
    <dgm:cxn modelId="{BCFE22E4-118E-4661-AB57-D57D48CAE74A}" type="presOf" srcId="{C6344959-3E79-4540-AC55-60A1BCEEFBC2}" destId="{35DC1CA3-5E55-446F-92D2-499FE3C638CE}" srcOrd="0" destOrd="0" presId="urn:microsoft.com/office/officeart/2005/8/layout/vList5"/>
    <dgm:cxn modelId="{0D391AEC-2F3D-4877-B13B-A7C92075C3D1}" srcId="{C4862320-6A9F-4135-BE2F-DDDA138C37E0}" destId="{C6344959-3E79-4540-AC55-60A1BCEEFBC2}" srcOrd="2" destOrd="0" parTransId="{1920C5B7-6DA4-4D02-ABC5-9A0BDAB702A2}" sibTransId="{7242849C-3984-4BBE-B119-79C533EB8E6B}"/>
    <dgm:cxn modelId="{3DEE51F4-046E-4E4C-B078-C358D2437DD6}" srcId="{A533534A-2642-4A4D-AB3C-24C319A865EB}" destId="{2803F5FD-4427-4A48-8EBD-7C5D074FF580}" srcOrd="2" destOrd="0" parTransId="{2F234D6A-1129-49B2-824E-2E276CCA9A45}" sibTransId="{4E55ABCF-68ED-4271-AC52-DBBD219A85E1}"/>
    <dgm:cxn modelId="{939AC4F7-6C74-4302-9314-1C92BC4309B9}" srcId="{C6344959-3E79-4540-AC55-60A1BCEEFBC2}" destId="{D4746FA4-C29B-4000-898C-3B63595E9F3A}" srcOrd="2" destOrd="0" parTransId="{EE5E2638-2B9C-4417-82D6-F95D8C183577}" sibTransId="{EAAAD26D-27D9-4F58-84F4-75FD39DC455B}"/>
    <dgm:cxn modelId="{FE80F9F9-9C0E-4149-A1F7-FA9EF60354FD}" srcId="{DBF69DC3-2468-45B0-BE24-ACAEDE5F901C}" destId="{BEDFDFAD-8EAC-4A94-A3DF-3ABCA7EE333F}" srcOrd="1" destOrd="0" parTransId="{9AE0AFB9-BE37-4CFF-83AE-3B7FA1253C78}" sibTransId="{42607FBE-9B02-470F-BD24-7465E5837C22}"/>
    <dgm:cxn modelId="{85E959FF-EB1A-48D1-9B4B-FBC9FCDB55AE}" srcId="{C4862320-6A9F-4135-BE2F-DDDA138C37E0}" destId="{E02C69B0-B8AA-408B-BE38-6CFFFE3BF4A1}" srcOrd="1" destOrd="0" parTransId="{86B97089-F5B3-4522-AEA2-5CFF9968FBCE}" sibTransId="{5482D7D9-8375-4EF1-AE70-71C7DB1B20FE}"/>
    <dgm:cxn modelId="{2F4A4040-4195-47D6-955E-EFA624D4CA64}" type="presParOf" srcId="{0BDA3760-54FA-4032-B8B9-2273B97243F0}" destId="{29FA40C6-0070-4119-BD78-5FB87CEC32F6}" srcOrd="0" destOrd="0" presId="urn:microsoft.com/office/officeart/2005/8/layout/vList5"/>
    <dgm:cxn modelId="{10993C0C-D576-4B25-AA32-999309C495A5}" type="presParOf" srcId="{29FA40C6-0070-4119-BD78-5FB87CEC32F6}" destId="{93046964-0780-4486-B574-21FCD4DB2FA2}" srcOrd="0" destOrd="0" presId="urn:microsoft.com/office/officeart/2005/8/layout/vList5"/>
    <dgm:cxn modelId="{7194D148-25F2-46B9-B4EA-CC3FFCECE0B7}" type="presParOf" srcId="{29FA40C6-0070-4119-BD78-5FB87CEC32F6}" destId="{BDA185B3-1CA2-4D4A-A23F-ACD388AE823F}" srcOrd="1" destOrd="0" presId="urn:microsoft.com/office/officeart/2005/8/layout/vList5"/>
    <dgm:cxn modelId="{8538F989-28B9-4ECC-BD1C-B78ED2961A2F}" type="presParOf" srcId="{0BDA3760-54FA-4032-B8B9-2273B97243F0}" destId="{6E3D611A-C650-435A-8668-003B7D189D80}" srcOrd="1" destOrd="0" presId="urn:microsoft.com/office/officeart/2005/8/layout/vList5"/>
    <dgm:cxn modelId="{EE75FC54-1901-4110-9887-1698EB2DC987}" type="presParOf" srcId="{0BDA3760-54FA-4032-B8B9-2273B97243F0}" destId="{B877C0DE-B284-49D2-A417-541BA27889EE}" srcOrd="2" destOrd="0" presId="urn:microsoft.com/office/officeart/2005/8/layout/vList5"/>
    <dgm:cxn modelId="{A608F813-5506-4C18-89E3-BA78E075B7C5}" type="presParOf" srcId="{B877C0DE-B284-49D2-A417-541BA27889EE}" destId="{11ACF9FE-8C08-4822-BDF3-4FF571A528DD}" srcOrd="0" destOrd="0" presId="urn:microsoft.com/office/officeart/2005/8/layout/vList5"/>
    <dgm:cxn modelId="{779E772F-65FF-462A-A503-A095576A9322}" type="presParOf" srcId="{B877C0DE-B284-49D2-A417-541BA27889EE}" destId="{576200E1-A032-4014-A0B6-985F10207730}" srcOrd="1" destOrd="0" presId="urn:microsoft.com/office/officeart/2005/8/layout/vList5"/>
    <dgm:cxn modelId="{DCBD8FFD-8012-4785-B1C3-14289A078B49}" type="presParOf" srcId="{0BDA3760-54FA-4032-B8B9-2273B97243F0}" destId="{0FA36209-6A9A-4C6E-BE88-C53570C8A166}" srcOrd="3" destOrd="0" presId="urn:microsoft.com/office/officeart/2005/8/layout/vList5"/>
    <dgm:cxn modelId="{78892BA9-7582-4EE5-ABA0-2BCBAC910F43}" type="presParOf" srcId="{0BDA3760-54FA-4032-B8B9-2273B97243F0}" destId="{5ED5C609-4D69-4DCB-A510-BE3BD2AF7C0A}" srcOrd="4" destOrd="0" presId="urn:microsoft.com/office/officeart/2005/8/layout/vList5"/>
    <dgm:cxn modelId="{0F4D3B5C-5693-40A4-A8CE-6F4D9C59502A}" type="presParOf" srcId="{5ED5C609-4D69-4DCB-A510-BE3BD2AF7C0A}" destId="{35DC1CA3-5E55-446F-92D2-499FE3C638CE}" srcOrd="0" destOrd="0" presId="urn:microsoft.com/office/officeart/2005/8/layout/vList5"/>
    <dgm:cxn modelId="{A76254B2-D78F-46B2-AF9D-11E97175059B}" type="presParOf" srcId="{5ED5C609-4D69-4DCB-A510-BE3BD2AF7C0A}" destId="{8B9ADF68-D0E4-40FF-AF5D-4E22679F3A7B}" srcOrd="1" destOrd="0" presId="urn:microsoft.com/office/officeart/2005/8/layout/vList5"/>
    <dgm:cxn modelId="{E74C6B06-4693-48E5-8034-770DF7CB960A}" type="presParOf" srcId="{0BDA3760-54FA-4032-B8B9-2273B97243F0}" destId="{A2DFC213-C7CD-4B94-8A88-075BA58A3C62}" srcOrd="5" destOrd="0" presId="urn:microsoft.com/office/officeart/2005/8/layout/vList5"/>
    <dgm:cxn modelId="{DD0FD843-5B26-45C5-AD65-57C2C9BACE66}" type="presParOf" srcId="{0BDA3760-54FA-4032-B8B9-2273B97243F0}" destId="{CF06FE03-AD7C-4A77-BD63-F7514917614A}" srcOrd="6" destOrd="0" presId="urn:microsoft.com/office/officeart/2005/8/layout/vList5"/>
    <dgm:cxn modelId="{87EB89E7-64BC-4C8A-91CF-0D197F64E524}" type="presParOf" srcId="{CF06FE03-AD7C-4A77-BD63-F7514917614A}" destId="{671DE96E-34D1-4879-B32A-FF4DC626F695}" srcOrd="0" destOrd="0" presId="urn:microsoft.com/office/officeart/2005/8/layout/vList5"/>
    <dgm:cxn modelId="{9C0545FA-DFA9-4C5D-BC5A-54F3D9120E77}" type="presParOf" srcId="{CF06FE03-AD7C-4A77-BD63-F7514917614A}" destId="{858A273C-E05C-4BA0-8EBC-5F8660D753A9}" srcOrd="1" destOrd="0" presId="urn:microsoft.com/office/officeart/2005/8/layout/vList5"/>
    <dgm:cxn modelId="{BFBDD587-3A74-4711-886F-A1A2369CCEBF}" type="presParOf" srcId="{0BDA3760-54FA-4032-B8B9-2273B97243F0}" destId="{5A998296-D12B-45AC-A3B3-3EFF57F57D99}" srcOrd="7" destOrd="0" presId="urn:microsoft.com/office/officeart/2005/8/layout/vList5"/>
    <dgm:cxn modelId="{925B5429-2C33-40CA-94BF-FEF0BC70014A}" type="presParOf" srcId="{0BDA3760-54FA-4032-B8B9-2273B97243F0}" destId="{3F41AEE9-9B86-42B1-B93D-8DAFBC5AB489}" srcOrd="8" destOrd="0" presId="urn:microsoft.com/office/officeart/2005/8/layout/vList5"/>
    <dgm:cxn modelId="{4477EB13-09A5-4BAE-B027-6FE5CECCF36D}" type="presParOf" srcId="{3F41AEE9-9B86-42B1-B93D-8DAFBC5AB489}" destId="{88897410-681E-40A9-9730-5AB4301D2B1D}" srcOrd="0" destOrd="0" presId="urn:microsoft.com/office/officeart/2005/8/layout/vList5"/>
    <dgm:cxn modelId="{41D39F12-9147-4896-A7F9-35CAEDB59AA6}" type="presParOf" srcId="{3F41AEE9-9B86-42B1-B93D-8DAFBC5AB489}" destId="{D2585E1F-44E4-4B85-A57A-4A6E126B5171}" srcOrd="1" destOrd="0" presId="urn:microsoft.com/office/officeart/2005/8/layout/vList5"/>
    <dgm:cxn modelId="{A35B7705-C8B7-432A-9275-7C1687495CED}" type="presParOf" srcId="{0BDA3760-54FA-4032-B8B9-2273B97243F0}" destId="{31AE3A4F-502B-403A-99EB-91F68B57A0D3}" srcOrd="9" destOrd="0" presId="urn:microsoft.com/office/officeart/2005/8/layout/vList5"/>
    <dgm:cxn modelId="{316FCA36-433A-406B-B4F3-482086BAC027}" type="presParOf" srcId="{0BDA3760-54FA-4032-B8B9-2273B97243F0}" destId="{2112BD16-D22F-4A0E-80BA-3F030F48BED3}" srcOrd="10" destOrd="0" presId="urn:microsoft.com/office/officeart/2005/8/layout/vList5"/>
    <dgm:cxn modelId="{1077E36B-8740-4154-9B52-1F767555C2CE}" type="presParOf" srcId="{2112BD16-D22F-4A0E-80BA-3F030F48BED3}" destId="{3C37C6B9-2919-408A-B7D2-FFB71F11082A}" srcOrd="0" destOrd="0" presId="urn:microsoft.com/office/officeart/2005/8/layout/vList5"/>
    <dgm:cxn modelId="{7A5BEEA4-E427-4E61-8EB5-B2146F510AC3}" type="presParOf" srcId="{2112BD16-D22F-4A0E-80BA-3F030F48BED3}" destId="{BEAE0888-81C5-4D37-AB72-DFC2380D17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6BDE11-ABCB-4E63-A3AA-A11D95AC2D8C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3B12CA-B319-451B-8F78-283786D25E05}">
      <dgm:prSet/>
      <dgm:spPr>
        <a:solidFill>
          <a:srgbClr val="C371D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Strengthened processes within Service Group for risk management, learning from adverse incidents and coroners’ reports, incident reporting and management.</a:t>
          </a:r>
          <a:endParaRPr lang="en-US" dirty="0">
            <a:solidFill>
              <a:schemeClr val="tx1"/>
            </a:solidFill>
          </a:endParaRPr>
        </a:p>
      </dgm:t>
    </dgm:pt>
    <dgm:pt modelId="{5D277505-9430-4CB9-9786-9431636F0B3B}" type="parTrans" cxnId="{CAFB23D1-3E42-41B1-9C8C-01E4E80A5EBA}">
      <dgm:prSet/>
      <dgm:spPr/>
      <dgm:t>
        <a:bodyPr/>
        <a:lstStyle/>
        <a:p>
          <a:endParaRPr lang="en-US"/>
        </a:p>
      </dgm:t>
    </dgm:pt>
    <dgm:pt modelId="{B0F9503F-6B1E-4C88-9A63-E5D277A2718D}" type="sibTrans" cxnId="{CAFB23D1-3E42-41B1-9C8C-01E4E80A5EBA}">
      <dgm:prSet/>
      <dgm:spPr/>
      <dgm:t>
        <a:bodyPr/>
        <a:lstStyle/>
        <a:p>
          <a:endParaRPr lang="en-US"/>
        </a:p>
      </dgm:t>
    </dgm:pt>
    <dgm:pt modelId="{DC34BFF6-ADF5-426C-ACD5-622ACC957B52}">
      <dgm:prSet/>
      <dgm:spPr>
        <a:solidFill>
          <a:srgbClr val="A5E1F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Agreed revised service model for transforming mental health services, in line with national strategy.</a:t>
          </a:r>
          <a:endParaRPr lang="en-US" dirty="0">
            <a:solidFill>
              <a:schemeClr val="tx1"/>
            </a:solidFill>
          </a:endParaRPr>
        </a:p>
      </dgm:t>
    </dgm:pt>
    <dgm:pt modelId="{C35407FB-2513-42E6-AB9B-A28D9A85DF77}" type="parTrans" cxnId="{83329801-877E-4D9B-8E8F-C156C6467840}">
      <dgm:prSet/>
      <dgm:spPr/>
      <dgm:t>
        <a:bodyPr/>
        <a:lstStyle/>
        <a:p>
          <a:endParaRPr lang="en-US"/>
        </a:p>
      </dgm:t>
    </dgm:pt>
    <dgm:pt modelId="{36AE78B6-7EE8-49E3-8293-BEB7662DAEF2}" type="sibTrans" cxnId="{83329801-877E-4D9B-8E8F-C156C6467840}">
      <dgm:prSet/>
      <dgm:spPr/>
      <dgm:t>
        <a:bodyPr/>
        <a:lstStyle/>
        <a:p>
          <a:endParaRPr lang="en-US"/>
        </a:p>
      </dgm:t>
    </dgm:pt>
    <dgm:pt modelId="{0753A582-48C6-4785-ACC1-A64112CA65C6}">
      <dgm:prSet/>
      <dgm:spPr>
        <a:solidFill>
          <a:srgbClr val="A5E1F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Realigned wards to assessment and treatment. </a:t>
          </a:r>
        </a:p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Significant bed reduction in bed use by 10 outliers, 10 private bed, 4 surge beds plus 2 in temporary ward moves for adult and older persons mental health services.</a:t>
          </a:r>
          <a:endParaRPr lang="en-US" dirty="0">
            <a:solidFill>
              <a:schemeClr val="tx1"/>
            </a:solidFill>
          </a:endParaRPr>
        </a:p>
      </dgm:t>
    </dgm:pt>
    <dgm:pt modelId="{1229BC1C-A8B5-4C2C-9859-7974AFBE9C5A}" type="parTrans" cxnId="{495F0E1B-CD93-41B3-8DEF-8AE1611F66AC}">
      <dgm:prSet/>
      <dgm:spPr/>
      <dgm:t>
        <a:bodyPr/>
        <a:lstStyle/>
        <a:p>
          <a:endParaRPr lang="en-US"/>
        </a:p>
      </dgm:t>
    </dgm:pt>
    <dgm:pt modelId="{20F4380C-B74B-47CC-8D9A-E73DFAE79262}" type="sibTrans" cxnId="{495F0E1B-CD93-41B3-8DEF-8AE1611F66AC}">
      <dgm:prSet/>
      <dgm:spPr/>
      <dgm:t>
        <a:bodyPr/>
        <a:lstStyle/>
        <a:p>
          <a:endParaRPr lang="en-US"/>
        </a:p>
      </dgm:t>
    </dgm:pt>
    <dgm:pt modelId="{FA48AA9F-013B-4000-A642-E9244B59C2D2}">
      <dgm:prSet/>
      <dgm:spPr>
        <a:solidFill>
          <a:srgbClr val="FFFF9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£3.4 m Estates improvements at Tawe clinic, including anti-ligature work (TEF &amp; HB discretionary capital) and Ward F</a:t>
          </a:r>
          <a:endParaRPr lang="en-US" dirty="0">
            <a:solidFill>
              <a:schemeClr val="tx1"/>
            </a:solidFill>
          </a:endParaRPr>
        </a:p>
      </dgm:t>
    </dgm:pt>
    <dgm:pt modelId="{C16D9001-9728-412E-8866-ABF1F7BE0B80}" type="parTrans" cxnId="{5F896CDB-718C-4B8B-B24B-ABE639AA0955}">
      <dgm:prSet/>
      <dgm:spPr/>
      <dgm:t>
        <a:bodyPr/>
        <a:lstStyle/>
        <a:p>
          <a:endParaRPr lang="en-US"/>
        </a:p>
      </dgm:t>
    </dgm:pt>
    <dgm:pt modelId="{517C5E1B-6DE5-4CD7-B849-68D999FFD494}" type="sibTrans" cxnId="{5F896CDB-718C-4B8B-B24B-ABE639AA0955}">
      <dgm:prSet/>
      <dgm:spPr/>
      <dgm:t>
        <a:bodyPr/>
        <a:lstStyle/>
        <a:p>
          <a:endParaRPr lang="en-US"/>
        </a:p>
      </dgm:t>
    </dgm:pt>
    <dgm:pt modelId="{10E627FC-50E6-4B6E-8AF8-E88C306657D2}">
      <dgm:prSet/>
      <dgm:spPr>
        <a:solidFill>
          <a:srgbClr val="FFFF99"/>
        </a:solidFill>
      </dgm:spPr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GB" dirty="0">
              <a:solidFill>
                <a:schemeClr val="tx1"/>
              </a:solidFill>
            </a:rPr>
            <a:t>Short term estates stabilisation plan under development to consolidate acute adult wards and improve inpatient provision until long term solution in place.</a:t>
          </a:r>
          <a:endParaRPr lang="en-US" dirty="0">
            <a:solidFill>
              <a:schemeClr val="tx1"/>
            </a:solidFill>
          </a:endParaRPr>
        </a:p>
      </dgm:t>
    </dgm:pt>
    <dgm:pt modelId="{AC4C1B99-6EDA-4BD2-851A-AB86F9D84CDD}" type="parTrans" cxnId="{2DCB3027-E855-4519-A1B7-3D10A00762B4}">
      <dgm:prSet/>
      <dgm:spPr/>
      <dgm:t>
        <a:bodyPr/>
        <a:lstStyle/>
        <a:p>
          <a:endParaRPr lang="en-GB"/>
        </a:p>
      </dgm:t>
    </dgm:pt>
    <dgm:pt modelId="{4EDC745B-A0BA-4D96-83A9-7C0CF88DC218}" type="sibTrans" cxnId="{2DCB3027-E855-4519-A1B7-3D10A00762B4}">
      <dgm:prSet/>
      <dgm:spPr/>
      <dgm:t>
        <a:bodyPr/>
        <a:lstStyle/>
        <a:p>
          <a:endParaRPr lang="en-GB"/>
        </a:p>
      </dgm:t>
    </dgm:pt>
    <dgm:pt modelId="{8D241668-FD51-4CE3-AA0A-66982E8F9285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Procurement and implementation of EPR (Rio) and digital literacy training.</a:t>
          </a:r>
        </a:p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Development of key Q&amp;S metrics and reporting dashboards. </a:t>
          </a:r>
        </a:p>
      </dgm:t>
    </dgm:pt>
    <dgm:pt modelId="{33335277-606D-4EAF-8E7C-134A85781BC2}" type="parTrans" cxnId="{720E71A2-10C0-411B-9753-21801B45326D}">
      <dgm:prSet/>
      <dgm:spPr/>
      <dgm:t>
        <a:bodyPr/>
        <a:lstStyle/>
        <a:p>
          <a:endParaRPr lang="en-GB"/>
        </a:p>
      </dgm:t>
    </dgm:pt>
    <dgm:pt modelId="{707B9C14-AA93-404E-98F1-8178B37C6BAF}" type="sibTrans" cxnId="{720E71A2-10C0-411B-9753-21801B45326D}">
      <dgm:prSet/>
      <dgm:spPr/>
      <dgm:t>
        <a:bodyPr/>
        <a:lstStyle/>
        <a:p>
          <a:endParaRPr lang="en-GB"/>
        </a:p>
      </dgm:t>
    </dgm:pt>
    <dgm:pt modelId="{44CB7716-A2FC-4963-90E6-B774AA01359F}">
      <dgm:prSet/>
      <dgm:spPr>
        <a:solidFill>
          <a:srgbClr val="C371D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Improved oversight of recommendations and action plans from external inspections and reviews.</a:t>
          </a:r>
        </a:p>
      </dgm:t>
    </dgm:pt>
    <dgm:pt modelId="{4B9A4CFF-0B9A-4776-A588-A6927CA70E5E}" type="parTrans" cxnId="{183B46DC-3B9F-41E6-8E72-51EDDAF98CDF}">
      <dgm:prSet/>
      <dgm:spPr/>
      <dgm:t>
        <a:bodyPr/>
        <a:lstStyle/>
        <a:p>
          <a:endParaRPr lang="en-GB"/>
        </a:p>
      </dgm:t>
    </dgm:pt>
    <dgm:pt modelId="{C5A1B535-2749-4A21-AB4A-A75AF90C7D71}" type="sibTrans" cxnId="{183B46DC-3B9F-41E6-8E72-51EDDAF98CDF}">
      <dgm:prSet/>
      <dgm:spPr/>
      <dgm:t>
        <a:bodyPr/>
        <a:lstStyle/>
        <a:p>
          <a:endParaRPr lang="en-GB"/>
        </a:p>
      </dgm:t>
    </dgm:pt>
    <dgm:pt modelId="{928E433F-1E6E-4846-9CC6-1248202ABD92}">
      <dgm:prSet/>
      <dgm:spPr>
        <a:solidFill>
          <a:srgbClr val="FF33CC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Business case development and approval for increasing nurse staffing establishment within acute adult mental health.</a:t>
          </a:r>
        </a:p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Introduced new roles (ANPs, approved non-medial clinicians)</a:t>
          </a:r>
        </a:p>
      </dgm:t>
    </dgm:pt>
    <dgm:pt modelId="{BE9ABFF3-AB31-4DC8-BEEF-A54518A6F78E}" type="parTrans" cxnId="{B05FDB18-9AAA-4345-BD10-5D6BC0F0B90D}">
      <dgm:prSet/>
      <dgm:spPr/>
      <dgm:t>
        <a:bodyPr/>
        <a:lstStyle/>
        <a:p>
          <a:endParaRPr lang="en-GB"/>
        </a:p>
      </dgm:t>
    </dgm:pt>
    <dgm:pt modelId="{95BBE33B-E723-4289-BD59-2C72D8C70989}" type="sibTrans" cxnId="{B05FDB18-9AAA-4345-BD10-5D6BC0F0B90D}">
      <dgm:prSet/>
      <dgm:spPr/>
      <dgm:t>
        <a:bodyPr/>
        <a:lstStyle/>
        <a:p>
          <a:endParaRPr lang="en-GB"/>
        </a:p>
      </dgm:t>
    </dgm:pt>
    <dgm:pt modelId="{8F729D6F-5C21-4347-A273-9BADABCA231D}">
      <dgm:prSet/>
      <dgm:spPr>
        <a:solidFill>
          <a:srgbClr val="FF33CC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Baseline assessment and benchmarking for Nursing, Medical staff, AHPs and Psychology across Mental Health &amp; Learning Disabilities services and development of risk-based recruitment proposals. </a:t>
          </a:r>
        </a:p>
      </dgm:t>
    </dgm:pt>
    <dgm:pt modelId="{7A811112-2F4E-4DC2-823B-E5F4DE0C4C1B}" type="parTrans" cxnId="{A2B157B5-8C90-46F4-85A4-902AB7C59C5F}">
      <dgm:prSet/>
      <dgm:spPr/>
      <dgm:t>
        <a:bodyPr/>
        <a:lstStyle/>
        <a:p>
          <a:endParaRPr lang="en-GB"/>
        </a:p>
      </dgm:t>
    </dgm:pt>
    <dgm:pt modelId="{8765ECE8-2DB6-4C32-884E-B8177A0141EF}" type="sibTrans" cxnId="{A2B157B5-8C90-46F4-85A4-902AB7C59C5F}">
      <dgm:prSet/>
      <dgm:spPr/>
      <dgm:t>
        <a:bodyPr/>
        <a:lstStyle/>
        <a:p>
          <a:endParaRPr lang="en-GB"/>
        </a:p>
      </dgm:t>
    </dgm:pt>
    <dgm:pt modelId="{88B94712-A3D4-4264-82A9-06DB4FBFBCDF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Engagement and communication with key partner agencies, people with lived experience and service users and carers. </a:t>
          </a:r>
        </a:p>
      </dgm:t>
    </dgm:pt>
    <dgm:pt modelId="{637E59C0-9B5E-433A-855B-0C57C0E3BFFF}" type="parTrans" cxnId="{CF55AAAE-322D-42CC-B989-0048D22DFDE7}">
      <dgm:prSet/>
      <dgm:spPr/>
      <dgm:t>
        <a:bodyPr/>
        <a:lstStyle/>
        <a:p>
          <a:endParaRPr lang="en-GB"/>
        </a:p>
      </dgm:t>
    </dgm:pt>
    <dgm:pt modelId="{E4076ECF-3365-498E-8282-6CD16A50A46D}" type="sibTrans" cxnId="{CF55AAAE-322D-42CC-B989-0048D22DFDE7}">
      <dgm:prSet/>
      <dgm:spPr/>
      <dgm:t>
        <a:bodyPr/>
        <a:lstStyle/>
        <a:p>
          <a:endParaRPr lang="en-GB"/>
        </a:p>
      </dgm:t>
    </dgm:pt>
    <dgm:pt modelId="{D7E219E6-C0FF-49B5-AF5F-06A0F37D64EF}" type="pres">
      <dgm:prSet presAssocID="{926BDE11-ABCB-4E63-A3AA-A11D95AC2D8C}" presName="diagram" presStyleCnt="0">
        <dgm:presLayoutVars>
          <dgm:dir/>
          <dgm:resizeHandles val="exact"/>
        </dgm:presLayoutVars>
      </dgm:prSet>
      <dgm:spPr/>
    </dgm:pt>
    <dgm:pt modelId="{4D1707CB-E8B0-4B7B-82D8-4736EF45E36B}" type="pres">
      <dgm:prSet presAssocID="{943B12CA-B319-451B-8F78-283786D25E05}" presName="node" presStyleLbl="node1" presStyleIdx="0" presStyleCnt="10" custLinFactX="100000" custLinFactNeighborX="120595" custLinFactNeighborY="94881">
        <dgm:presLayoutVars>
          <dgm:bulletEnabled val="1"/>
        </dgm:presLayoutVars>
      </dgm:prSet>
      <dgm:spPr/>
    </dgm:pt>
    <dgm:pt modelId="{05A828D8-98EE-489D-86A8-D532AF7158E7}" type="pres">
      <dgm:prSet presAssocID="{B0F9503F-6B1E-4C88-9A63-E5D277A2718D}" presName="sibTrans" presStyleCnt="0"/>
      <dgm:spPr/>
    </dgm:pt>
    <dgm:pt modelId="{E410514E-2D73-46A7-8709-A6FD3C65553D}" type="pres">
      <dgm:prSet presAssocID="{DC34BFF6-ADF5-426C-ACD5-622ACC957B52}" presName="node" presStyleLbl="node1" presStyleIdx="1" presStyleCnt="10" custLinFactX="100000" custLinFactY="100000" custLinFactNeighborX="115106" custLinFactNeighborY="105082">
        <dgm:presLayoutVars>
          <dgm:bulletEnabled val="1"/>
        </dgm:presLayoutVars>
      </dgm:prSet>
      <dgm:spPr/>
    </dgm:pt>
    <dgm:pt modelId="{8D04ADC3-A153-4401-A075-D76535A49603}" type="pres">
      <dgm:prSet presAssocID="{36AE78B6-7EE8-49E3-8293-BEB7662DAEF2}" presName="sibTrans" presStyleCnt="0"/>
      <dgm:spPr/>
    </dgm:pt>
    <dgm:pt modelId="{9B0407BF-0E94-4A5B-BAD9-C08772989FB2}" type="pres">
      <dgm:prSet presAssocID="{0753A582-48C6-4785-ACC1-A64112CA65C6}" presName="node" presStyleLbl="node1" presStyleIdx="2" presStyleCnt="10" custLinFactX="4054" custLinFactNeighborX="100000" custLinFactNeighborY="94881">
        <dgm:presLayoutVars>
          <dgm:bulletEnabled val="1"/>
        </dgm:presLayoutVars>
      </dgm:prSet>
      <dgm:spPr/>
    </dgm:pt>
    <dgm:pt modelId="{E0DCD2D0-767D-4B3A-BB9B-941120F0DB14}" type="pres">
      <dgm:prSet presAssocID="{20F4380C-B74B-47CC-8D9A-E73DFAE79262}" presName="sibTrans" presStyleCnt="0"/>
      <dgm:spPr/>
    </dgm:pt>
    <dgm:pt modelId="{38F45747-116A-4900-9392-0F4E8832C958}" type="pres">
      <dgm:prSet presAssocID="{FA48AA9F-013B-4000-A642-E9244B59C2D2}" presName="node" presStyleLbl="node1" presStyleIdx="3" presStyleCnt="10" custLinFactX="-10132" custLinFactNeighborX="-100000" custLinFactNeighborY="-14237">
        <dgm:presLayoutVars>
          <dgm:bulletEnabled val="1"/>
        </dgm:presLayoutVars>
      </dgm:prSet>
      <dgm:spPr/>
    </dgm:pt>
    <dgm:pt modelId="{DA3B31F8-2E83-4E64-B447-FC39E21012D7}" type="pres">
      <dgm:prSet presAssocID="{517C5E1B-6DE5-4CD7-B849-68D999FFD494}" presName="sibTrans" presStyleCnt="0"/>
      <dgm:spPr/>
    </dgm:pt>
    <dgm:pt modelId="{52C0EC84-6242-4A57-AD7B-E5E12FD01EE4}" type="pres">
      <dgm:prSet presAssocID="{10E627FC-50E6-4B6E-8AF8-E88C306657D2}" presName="node" presStyleLbl="node1" presStyleIdx="4" presStyleCnt="10" custLinFactX="16158" custLinFactY="-30903" custLinFactNeighborX="100000" custLinFactNeighborY="-100000">
        <dgm:presLayoutVars>
          <dgm:bulletEnabled val="1"/>
        </dgm:presLayoutVars>
      </dgm:prSet>
      <dgm:spPr/>
    </dgm:pt>
    <dgm:pt modelId="{95698A70-46FF-4572-9D33-86B968F0780A}" type="pres">
      <dgm:prSet presAssocID="{4EDC745B-A0BA-4D96-83A9-7C0CF88DC218}" presName="sibTrans" presStyleCnt="0"/>
      <dgm:spPr/>
    </dgm:pt>
    <dgm:pt modelId="{4151955E-5975-4D5D-AC77-C7FC2F50D1CF}" type="pres">
      <dgm:prSet presAssocID="{8D241668-FD51-4CE3-AA0A-66982E8F9285}" presName="node" presStyleLbl="node1" presStyleIdx="5" presStyleCnt="10" custLinFactX="100000" custLinFactY="-30903" custLinFactNeighborX="113875" custLinFactNeighborY="-100000">
        <dgm:presLayoutVars>
          <dgm:bulletEnabled val="1"/>
        </dgm:presLayoutVars>
      </dgm:prSet>
      <dgm:spPr/>
    </dgm:pt>
    <dgm:pt modelId="{34A53BB4-77CA-4AB0-BEDF-F33D129C065F}" type="pres">
      <dgm:prSet presAssocID="{707B9C14-AA93-404E-98F1-8178B37C6BAF}" presName="sibTrans" presStyleCnt="0"/>
      <dgm:spPr/>
    </dgm:pt>
    <dgm:pt modelId="{34E675BF-7272-46D0-956B-C7922F8DD86D}" type="pres">
      <dgm:prSet presAssocID="{44CB7716-A2FC-4963-90E6-B774AA01359F}" presName="node" presStyleLbl="node1" presStyleIdx="6" presStyleCnt="10" custLinFactX="-4410" custLinFactNeighborX="-100000" custLinFactNeighborY="-21786">
        <dgm:presLayoutVars>
          <dgm:bulletEnabled val="1"/>
        </dgm:presLayoutVars>
      </dgm:prSet>
      <dgm:spPr/>
    </dgm:pt>
    <dgm:pt modelId="{C2FD50B5-55C5-4B78-A35C-CF595333F64A}" type="pres">
      <dgm:prSet presAssocID="{C5A1B535-2749-4A21-AB4A-A75AF90C7D71}" presName="sibTrans" presStyleCnt="0"/>
      <dgm:spPr/>
    </dgm:pt>
    <dgm:pt modelId="{A41D9796-DC73-41C6-9985-EAF5216E010A}" type="pres">
      <dgm:prSet presAssocID="{928E433F-1E6E-4846-9CC6-1248202ABD92}" presName="node" presStyleLbl="node1" presStyleIdx="7" presStyleCnt="10" custLinFactX="-9981" custLinFactNeighborX="-100000" custLinFactNeighborY="87772">
        <dgm:presLayoutVars>
          <dgm:bulletEnabled val="1"/>
        </dgm:presLayoutVars>
      </dgm:prSet>
      <dgm:spPr/>
    </dgm:pt>
    <dgm:pt modelId="{C704169C-288D-4E4C-9965-F83A761BCE95}" type="pres">
      <dgm:prSet presAssocID="{95BBE33B-E723-4289-BD59-2C72D8C70989}" presName="sibTrans" presStyleCnt="0"/>
      <dgm:spPr/>
    </dgm:pt>
    <dgm:pt modelId="{D6007FA0-58AE-48FE-B992-8F4505C46027}" type="pres">
      <dgm:prSet presAssocID="{8F729D6F-5C21-4347-A273-9BADABCA231D}" presName="node" presStyleLbl="node1" presStyleIdx="8" presStyleCnt="10" custLinFactNeighborX="4344" custLinFactNeighborY="-30675">
        <dgm:presLayoutVars>
          <dgm:bulletEnabled val="1"/>
        </dgm:presLayoutVars>
      </dgm:prSet>
      <dgm:spPr/>
    </dgm:pt>
    <dgm:pt modelId="{63C68A87-B40C-41A0-8698-8FDB16956EBA}" type="pres">
      <dgm:prSet presAssocID="{8765ECE8-2DB6-4C32-884E-B8177A0141EF}" presName="sibTrans" presStyleCnt="0"/>
      <dgm:spPr/>
    </dgm:pt>
    <dgm:pt modelId="{1FC29190-5AA1-4CF0-955A-CC0BF188ABCB}" type="pres">
      <dgm:prSet presAssocID="{88B94712-A3D4-4264-82A9-06DB4FBFBCDF}" presName="node" presStyleLbl="node1" presStyleIdx="9" presStyleCnt="10" custLinFactX="-100000" custLinFactNeighborX="-113585" custLinFactNeighborY="-30675">
        <dgm:presLayoutVars>
          <dgm:bulletEnabled val="1"/>
        </dgm:presLayoutVars>
      </dgm:prSet>
      <dgm:spPr/>
    </dgm:pt>
  </dgm:ptLst>
  <dgm:cxnLst>
    <dgm:cxn modelId="{83329801-877E-4D9B-8E8F-C156C6467840}" srcId="{926BDE11-ABCB-4E63-A3AA-A11D95AC2D8C}" destId="{DC34BFF6-ADF5-426C-ACD5-622ACC957B52}" srcOrd="1" destOrd="0" parTransId="{C35407FB-2513-42E6-AB9B-A28D9A85DF77}" sibTransId="{36AE78B6-7EE8-49E3-8293-BEB7662DAEF2}"/>
    <dgm:cxn modelId="{B05FDB18-9AAA-4345-BD10-5D6BC0F0B90D}" srcId="{926BDE11-ABCB-4E63-A3AA-A11D95AC2D8C}" destId="{928E433F-1E6E-4846-9CC6-1248202ABD92}" srcOrd="7" destOrd="0" parTransId="{BE9ABFF3-AB31-4DC8-BEEF-A54518A6F78E}" sibTransId="{95BBE33B-E723-4289-BD59-2C72D8C70989}"/>
    <dgm:cxn modelId="{495F0E1B-CD93-41B3-8DEF-8AE1611F66AC}" srcId="{926BDE11-ABCB-4E63-A3AA-A11D95AC2D8C}" destId="{0753A582-48C6-4785-ACC1-A64112CA65C6}" srcOrd="2" destOrd="0" parTransId="{1229BC1C-A8B5-4C2C-9859-7974AFBE9C5A}" sibTransId="{20F4380C-B74B-47CC-8D9A-E73DFAE79262}"/>
    <dgm:cxn modelId="{2DCB3027-E855-4519-A1B7-3D10A00762B4}" srcId="{926BDE11-ABCB-4E63-A3AA-A11D95AC2D8C}" destId="{10E627FC-50E6-4B6E-8AF8-E88C306657D2}" srcOrd="4" destOrd="0" parTransId="{AC4C1B99-6EDA-4BD2-851A-AB86F9D84CDD}" sibTransId="{4EDC745B-A0BA-4D96-83A9-7C0CF88DC218}"/>
    <dgm:cxn modelId="{F54E1560-4100-4139-B19B-CEBBC7B0F3B8}" type="presOf" srcId="{FA48AA9F-013B-4000-A642-E9244B59C2D2}" destId="{38F45747-116A-4900-9392-0F4E8832C958}" srcOrd="0" destOrd="0" presId="urn:microsoft.com/office/officeart/2005/8/layout/default"/>
    <dgm:cxn modelId="{A5E06872-3B7C-40F0-AF82-A766F99C5039}" type="presOf" srcId="{10E627FC-50E6-4B6E-8AF8-E88C306657D2}" destId="{52C0EC84-6242-4A57-AD7B-E5E12FD01EE4}" srcOrd="0" destOrd="0" presId="urn:microsoft.com/office/officeart/2005/8/layout/default"/>
    <dgm:cxn modelId="{B44EB272-E8F6-4D39-AE7A-AE48E441E75A}" type="presOf" srcId="{8D241668-FD51-4CE3-AA0A-66982E8F9285}" destId="{4151955E-5975-4D5D-AC77-C7FC2F50D1CF}" srcOrd="0" destOrd="0" presId="urn:microsoft.com/office/officeart/2005/8/layout/default"/>
    <dgm:cxn modelId="{10E5B17F-FDE9-42A6-BBB9-9311756286CC}" type="presOf" srcId="{DC34BFF6-ADF5-426C-ACD5-622ACC957B52}" destId="{E410514E-2D73-46A7-8709-A6FD3C65553D}" srcOrd="0" destOrd="0" presId="urn:microsoft.com/office/officeart/2005/8/layout/default"/>
    <dgm:cxn modelId="{CCCB4497-9BD6-4F23-BB4E-FA223E6A9B14}" type="presOf" srcId="{943B12CA-B319-451B-8F78-283786D25E05}" destId="{4D1707CB-E8B0-4B7B-82D8-4736EF45E36B}" srcOrd="0" destOrd="0" presId="urn:microsoft.com/office/officeart/2005/8/layout/default"/>
    <dgm:cxn modelId="{DAA59597-BF96-42C1-94BC-BE311D728124}" type="presOf" srcId="{926BDE11-ABCB-4E63-A3AA-A11D95AC2D8C}" destId="{D7E219E6-C0FF-49B5-AF5F-06A0F37D64EF}" srcOrd="0" destOrd="0" presId="urn:microsoft.com/office/officeart/2005/8/layout/default"/>
    <dgm:cxn modelId="{609AE59E-2504-4869-9095-B62125589977}" type="presOf" srcId="{928E433F-1E6E-4846-9CC6-1248202ABD92}" destId="{A41D9796-DC73-41C6-9985-EAF5216E010A}" srcOrd="0" destOrd="0" presId="urn:microsoft.com/office/officeart/2005/8/layout/default"/>
    <dgm:cxn modelId="{720E71A2-10C0-411B-9753-21801B45326D}" srcId="{926BDE11-ABCB-4E63-A3AA-A11D95AC2D8C}" destId="{8D241668-FD51-4CE3-AA0A-66982E8F9285}" srcOrd="5" destOrd="0" parTransId="{33335277-606D-4EAF-8E7C-134A85781BC2}" sibTransId="{707B9C14-AA93-404E-98F1-8178B37C6BAF}"/>
    <dgm:cxn modelId="{CF55AAAE-322D-42CC-B989-0048D22DFDE7}" srcId="{926BDE11-ABCB-4E63-A3AA-A11D95AC2D8C}" destId="{88B94712-A3D4-4264-82A9-06DB4FBFBCDF}" srcOrd="9" destOrd="0" parTransId="{637E59C0-9B5E-433A-855B-0C57C0E3BFFF}" sibTransId="{E4076ECF-3365-498E-8282-6CD16A50A46D}"/>
    <dgm:cxn modelId="{0E6D47B2-E228-48F8-8624-C36608C5124D}" type="presOf" srcId="{88B94712-A3D4-4264-82A9-06DB4FBFBCDF}" destId="{1FC29190-5AA1-4CF0-955A-CC0BF188ABCB}" srcOrd="0" destOrd="0" presId="urn:microsoft.com/office/officeart/2005/8/layout/default"/>
    <dgm:cxn modelId="{A2B157B5-8C90-46F4-85A4-902AB7C59C5F}" srcId="{926BDE11-ABCB-4E63-A3AA-A11D95AC2D8C}" destId="{8F729D6F-5C21-4347-A273-9BADABCA231D}" srcOrd="8" destOrd="0" parTransId="{7A811112-2F4E-4DC2-823B-E5F4DE0C4C1B}" sibTransId="{8765ECE8-2DB6-4C32-884E-B8177A0141EF}"/>
    <dgm:cxn modelId="{A0FE7FC2-7E9F-4349-B159-44A4BA1D3176}" type="presOf" srcId="{44CB7716-A2FC-4963-90E6-B774AA01359F}" destId="{34E675BF-7272-46D0-956B-C7922F8DD86D}" srcOrd="0" destOrd="0" presId="urn:microsoft.com/office/officeart/2005/8/layout/default"/>
    <dgm:cxn modelId="{CAFB23D1-3E42-41B1-9C8C-01E4E80A5EBA}" srcId="{926BDE11-ABCB-4E63-A3AA-A11D95AC2D8C}" destId="{943B12CA-B319-451B-8F78-283786D25E05}" srcOrd="0" destOrd="0" parTransId="{5D277505-9430-4CB9-9786-9431636F0B3B}" sibTransId="{B0F9503F-6B1E-4C88-9A63-E5D277A2718D}"/>
    <dgm:cxn modelId="{D59E78D6-FDE9-4C14-A4D0-39A50568D83C}" type="presOf" srcId="{0753A582-48C6-4785-ACC1-A64112CA65C6}" destId="{9B0407BF-0E94-4A5B-BAD9-C08772989FB2}" srcOrd="0" destOrd="0" presId="urn:microsoft.com/office/officeart/2005/8/layout/default"/>
    <dgm:cxn modelId="{5F896CDB-718C-4B8B-B24B-ABE639AA0955}" srcId="{926BDE11-ABCB-4E63-A3AA-A11D95AC2D8C}" destId="{FA48AA9F-013B-4000-A642-E9244B59C2D2}" srcOrd="3" destOrd="0" parTransId="{C16D9001-9728-412E-8866-ABF1F7BE0B80}" sibTransId="{517C5E1B-6DE5-4CD7-B849-68D999FFD494}"/>
    <dgm:cxn modelId="{183B46DC-3B9F-41E6-8E72-51EDDAF98CDF}" srcId="{926BDE11-ABCB-4E63-A3AA-A11D95AC2D8C}" destId="{44CB7716-A2FC-4963-90E6-B774AA01359F}" srcOrd="6" destOrd="0" parTransId="{4B9A4CFF-0B9A-4776-A588-A6927CA70E5E}" sibTransId="{C5A1B535-2749-4A21-AB4A-A75AF90C7D71}"/>
    <dgm:cxn modelId="{AC65C4F8-9821-4077-9654-3BD0A3645FB9}" type="presOf" srcId="{8F729D6F-5C21-4347-A273-9BADABCA231D}" destId="{D6007FA0-58AE-48FE-B992-8F4505C46027}" srcOrd="0" destOrd="0" presId="urn:microsoft.com/office/officeart/2005/8/layout/default"/>
    <dgm:cxn modelId="{C5E1AE62-31E2-4432-94DA-8E6431520E9E}" type="presParOf" srcId="{D7E219E6-C0FF-49B5-AF5F-06A0F37D64EF}" destId="{4D1707CB-E8B0-4B7B-82D8-4736EF45E36B}" srcOrd="0" destOrd="0" presId="urn:microsoft.com/office/officeart/2005/8/layout/default"/>
    <dgm:cxn modelId="{9B077DC9-7969-46D2-9787-A98059C48BE4}" type="presParOf" srcId="{D7E219E6-C0FF-49B5-AF5F-06A0F37D64EF}" destId="{05A828D8-98EE-489D-86A8-D532AF7158E7}" srcOrd="1" destOrd="0" presId="urn:microsoft.com/office/officeart/2005/8/layout/default"/>
    <dgm:cxn modelId="{1B5DB624-DE5A-4ED2-99A9-60E63C26BF81}" type="presParOf" srcId="{D7E219E6-C0FF-49B5-AF5F-06A0F37D64EF}" destId="{E410514E-2D73-46A7-8709-A6FD3C65553D}" srcOrd="2" destOrd="0" presId="urn:microsoft.com/office/officeart/2005/8/layout/default"/>
    <dgm:cxn modelId="{318DB68C-A3EE-4F0E-8874-47162A343F95}" type="presParOf" srcId="{D7E219E6-C0FF-49B5-AF5F-06A0F37D64EF}" destId="{8D04ADC3-A153-4401-A075-D76535A49603}" srcOrd="3" destOrd="0" presId="urn:microsoft.com/office/officeart/2005/8/layout/default"/>
    <dgm:cxn modelId="{F00B45B8-70F1-417E-B283-AA1181DDB000}" type="presParOf" srcId="{D7E219E6-C0FF-49B5-AF5F-06A0F37D64EF}" destId="{9B0407BF-0E94-4A5B-BAD9-C08772989FB2}" srcOrd="4" destOrd="0" presId="urn:microsoft.com/office/officeart/2005/8/layout/default"/>
    <dgm:cxn modelId="{69EBFA98-AE7E-474E-A0EE-5BD22894CA84}" type="presParOf" srcId="{D7E219E6-C0FF-49B5-AF5F-06A0F37D64EF}" destId="{E0DCD2D0-767D-4B3A-BB9B-941120F0DB14}" srcOrd="5" destOrd="0" presId="urn:microsoft.com/office/officeart/2005/8/layout/default"/>
    <dgm:cxn modelId="{3EFB5839-164C-4F54-9905-BB0D66E2C164}" type="presParOf" srcId="{D7E219E6-C0FF-49B5-AF5F-06A0F37D64EF}" destId="{38F45747-116A-4900-9392-0F4E8832C958}" srcOrd="6" destOrd="0" presId="urn:microsoft.com/office/officeart/2005/8/layout/default"/>
    <dgm:cxn modelId="{C9C86077-5BC7-4243-BC28-4BE98F339682}" type="presParOf" srcId="{D7E219E6-C0FF-49B5-AF5F-06A0F37D64EF}" destId="{DA3B31F8-2E83-4E64-B447-FC39E21012D7}" srcOrd="7" destOrd="0" presId="urn:microsoft.com/office/officeart/2005/8/layout/default"/>
    <dgm:cxn modelId="{4F2D6258-0519-45B3-BF09-90AD958E6589}" type="presParOf" srcId="{D7E219E6-C0FF-49B5-AF5F-06A0F37D64EF}" destId="{52C0EC84-6242-4A57-AD7B-E5E12FD01EE4}" srcOrd="8" destOrd="0" presId="urn:microsoft.com/office/officeart/2005/8/layout/default"/>
    <dgm:cxn modelId="{612D77D0-6237-4D9F-88CB-03BF925C74DA}" type="presParOf" srcId="{D7E219E6-C0FF-49B5-AF5F-06A0F37D64EF}" destId="{95698A70-46FF-4572-9D33-86B968F0780A}" srcOrd="9" destOrd="0" presId="urn:microsoft.com/office/officeart/2005/8/layout/default"/>
    <dgm:cxn modelId="{C7FD2441-CB05-4AC6-BEAC-D51968595B27}" type="presParOf" srcId="{D7E219E6-C0FF-49B5-AF5F-06A0F37D64EF}" destId="{4151955E-5975-4D5D-AC77-C7FC2F50D1CF}" srcOrd="10" destOrd="0" presId="urn:microsoft.com/office/officeart/2005/8/layout/default"/>
    <dgm:cxn modelId="{E205DABD-E4A4-4DF0-AA1B-4ECD38530CF0}" type="presParOf" srcId="{D7E219E6-C0FF-49B5-AF5F-06A0F37D64EF}" destId="{34A53BB4-77CA-4AB0-BEDF-F33D129C065F}" srcOrd="11" destOrd="0" presId="urn:microsoft.com/office/officeart/2005/8/layout/default"/>
    <dgm:cxn modelId="{E20C5248-7F7A-4E48-AC0E-0E799213062F}" type="presParOf" srcId="{D7E219E6-C0FF-49B5-AF5F-06A0F37D64EF}" destId="{34E675BF-7272-46D0-956B-C7922F8DD86D}" srcOrd="12" destOrd="0" presId="urn:microsoft.com/office/officeart/2005/8/layout/default"/>
    <dgm:cxn modelId="{F00773D9-D6AA-4D1A-A448-D2217AFA73C2}" type="presParOf" srcId="{D7E219E6-C0FF-49B5-AF5F-06A0F37D64EF}" destId="{C2FD50B5-55C5-4B78-A35C-CF595333F64A}" srcOrd="13" destOrd="0" presId="urn:microsoft.com/office/officeart/2005/8/layout/default"/>
    <dgm:cxn modelId="{80474577-489F-4DE4-A005-3638B480E3B5}" type="presParOf" srcId="{D7E219E6-C0FF-49B5-AF5F-06A0F37D64EF}" destId="{A41D9796-DC73-41C6-9985-EAF5216E010A}" srcOrd="14" destOrd="0" presId="urn:microsoft.com/office/officeart/2005/8/layout/default"/>
    <dgm:cxn modelId="{1F78404E-7AB6-449C-92DE-B0F7E6A19211}" type="presParOf" srcId="{D7E219E6-C0FF-49B5-AF5F-06A0F37D64EF}" destId="{C704169C-288D-4E4C-9965-F83A761BCE95}" srcOrd="15" destOrd="0" presId="urn:microsoft.com/office/officeart/2005/8/layout/default"/>
    <dgm:cxn modelId="{F238B17F-20CA-41F1-9E81-2F6598CFA2C3}" type="presParOf" srcId="{D7E219E6-C0FF-49B5-AF5F-06A0F37D64EF}" destId="{D6007FA0-58AE-48FE-B992-8F4505C46027}" srcOrd="16" destOrd="0" presId="urn:microsoft.com/office/officeart/2005/8/layout/default"/>
    <dgm:cxn modelId="{FEEB7EAB-19C7-41C2-B0A6-3466C025934C}" type="presParOf" srcId="{D7E219E6-C0FF-49B5-AF5F-06A0F37D64EF}" destId="{63C68A87-B40C-41A0-8698-8FDB16956EBA}" srcOrd="17" destOrd="0" presId="urn:microsoft.com/office/officeart/2005/8/layout/default"/>
    <dgm:cxn modelId="{033E1E37-4B76-4D37-BB2D-F588DC75AE8F}" type="presParOf" srcId="{D7E219E6-C0FF-49B5-AF5F-06A0F37D64EF}" destId="{1FC29190-5AA1-4CF0-955A-CC0BF188ABCB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641D0-31C2-4375-8221-A6C4281FBC98}">
      <dsp:nvSpPr>
        <dsp:cNvPr id="0" name=""/>
        <dsp:cNvSpPr/>
      </dsp:nvSpPr>
      <dsp:spPr>
        <a:xfrm>
          <a:off x="4211954" y="1400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Scoping, development and delivery of organisation transformation programme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Additional Board Director Level capacity 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63582"/>
        <a:ext cx="6131385" cy="373095"/>
      </dsp:txXfrm>
    </dsp:sp>
    <dsp:sp modelId="{584F72DC-A2AC-4968-A5FA-614ABE3B4265}">
      <dsp:nvSpPr>
        <dsp:cNvPr id="0" name=""/>
        <dsp:cNvSpPr/>
      </dsp:nvSpPr>
      <dsp:spPr>
        <a:xfrm>
          <a:off x="0" y="1400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Strategic Leadership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25684"/>
        <a:ext cx="4163386" cy="448891"/>
      </dsp:txXfrm>
    </dsp:sp>
    <dsp:sp modelId="{1E27FB36-BB39-4523-B583-5390F13C9E3B}">
      <dsp:nvSpPr>
        <dsp:cNvPr id="0" name=""/>
        <dsp:cNvSpPr/>
      </dsp:nvSpPr>
      <dsp:spPr>
        <a:xfrm>
          <a:off x="4211954" y="548606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Review effectiveness of Board structure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latin typeface="Arial"/>
              <a:cs typeface="Arial"/>
            </a:rPr>
            <a:t>MHLD risk and assurance structures</a:t>
          </a:r>
        </a:p>
      </dsp:txBody>
      <dsp:txXfrm>
        <a:off x="4211954" y="610788"/>
        <a:ext cx="6131385" cy="373095"/>
      </dsp:txXfrm>
    </dsp:sp>
    <dsp:sp modelId="{E860CFC4-64B4-4A87-BED7-54F85DDBCF21}">
      <dsp:nvSpPr>
        <dsp:cNvPr id="0" name=""/>
        <dsp:cNvSpPr/>
      </dsp:nvSpPr>
      <dsp:spPr>
        <a:xfrm>
          <a:off x="0" y="548606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Governance and Accountability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572890"/>
        <a:ext cx="4163386" cy="448891"/>
      </dsp:txXfrm>
    </dsp:sp>
    <dsp:sp modelId="{30681559-4977-4E49-BF90-B454246CCBC0}">
      <dsp:nvSpPr>
        <dsp:cNvPr id="0" name=""/>
        <dsp:cNvSpPr/>
      </dsp:nvSpPr>
      <dsp:spPr>
        <a:xfrm>
          <a:off x="4211954" y="1095811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Agree suite of MHLD performance, quality and outcome metrics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Performance culture and focus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1157993"/>
        <a:ext cx="6131385" cy="373095"/>
      </dsp:txXfrm>
    </dsp:sp>
    <dsp:sp modelId="{6D331EC9-3BF8-44B0-A3A1-054C6A018993}">
      <dsp:nvSpPr>
        <dsp:cNvPr id="0" name=""/>
        <dsp:cNvSpPr/>
      </dsp:nvSpPr>
      <dsp:spPr>
        <a:xfrm>
          <a:off x="0" y="1095811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Performance Monitoring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1120095"/>
        <a:ext cx="4163386" cy="448891"/>
      </dsp:txXfrm>
    </dsp:sp>
    <dsp:sp modelId="{27E60580-6B97-4C44-A9F9-00682503CFF4}">
      <dsp:nvSpPr>
        <dsp:cNvPr id="0" name=""/>
        <dsp:cNvSpPr/>
      </dsp:nvSpPr>
      <dsp:spPr>
        <a:xfrm>
          <a:off x="4211954" y="1624059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CHC 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Bed utilisation 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1686241"/>
        <a:ext cx="6131385" cy="373095"/>
      </dsp:txXfrm>
    </dsp:sp>
    <dsp:sp modelId="{BAD8476D-891F-4D41-983D-164BC90E0B1D}">
      <dsp:nvSpPr>
        <dsp:cNvPr id="0" name=""/>
        <dsp:cNvSpPr/>
      </dsp:nvSpPr>
      <dsp:spPr>
        <a:xfrm>
          <a:off x="0" y="1643017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Financial Stewardship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1667301"/>
        <a:ext cx="4163386" cy="448891"/>
      </dsp:txXfrm>
    </dsp:sp>
    <dsp:sp modelId="{D1FFACC8-B341-4197-9F5A-1A6ABD8FE790}">
      <dsp:nvSpPr>
        <dsp:cNvPr id="0" name=""/>
        <dsp:cNvSpPr/>
      </dsp:nvSpPr>
      <dsp:spPr>
        <a:xfrm>
          <a:off x="4211954" y="2190222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i="0" kern="1200" baseline="0">
              <a:latin typeface="Arial" panose="020B0604020202020204" pitchFamily="34" charset="0"/>
              <a:cs typeface="Arial" panose="020B0604020202020204" pitchFamily="34" charset="0"/>
            </a:rPr>
            <a:t>The Board to review MHLD risk, to gain assurance that potential risks are identified, assessed, and managed appropriately.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2252404"/>
        <a:ext cx="6131385" cy="373095"/>
      </dsp:txXfrm>
    </dsp:sp>
    <dsp:sp modelId="{53F8DD5E-657F-448F-B3AA-C55D3544D175}">
      <dsp:nvSpPr>
        <dsp:cNvPr id="0" name=""/>
        <dsp:cNvSpPr/>
      </dsp:nvSpPr>
      <dsp:spPr>
        <a:xfrm>
          <a:off x="0" y="2190222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Risk Management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2214506"/>
        <a:ext cx="4163386" cy="448891"/>
      </dsp:txXfrm>
    </dsp:sp>
    <dsp:sp modelId="{7A6B0B26-C323-4DE1-8DA3-82613566DF34}">
      <dsp:nvSpPr>
        <dsp:cNvPr id="0" name=""/>
        <dsp:cNvSpPr/>
      </dsp:nvSpPr>
      <dsp:spPr>
        <a:xfrm>
          <a:off x="4211954" y="2737428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Board to hold events &amp; visits with patients, carers, staff and other partners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Board level stakeholder mapping 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2799610"/>
        <a:ext cx="6131385" cy="373095"/>
      </dsp:txXfrm>
    </dsp:sp>
    <dsp:sp modelId="{098B812D-992A-435F-B215-CCAE4D296A36}">
      <dsp:nvSpPr>
        <dsp:cNvPr id="0" name=""/>
        <dsp:cNvSpPr/>
      </dsp:nvSpPr>
      <dsp:spPr>
        <a:xfrm>
          <a:off x="0" y="2737428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Stakeholder Engagement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2761712"/>
        <a:ext cx="4163386" cy="448891"/>
      </dsp:txXfrm>
    </dsp:sp>
    <dsp:sp modelId="{961478FB-DC93-4F6A-88F8-A7F305BEB907}">
      <dsp:nvSpPr>
        <dsp:cNvPr id="0" name=""/>
        <dsp:cNvSpPr/>
      </dsp:nvSpPr>
      <dsp:spPr>
        <a:xfrm>
          <a:off x="4211954" y="3284634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Board service visits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Development of embedded QI culture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3346816"/>
        <a:ext cx="6131385" cy="373095"/>
      </dsp:txXfrm>
    </dsp:sp>
    <dsp:sp modelId="{9E9A2EF3-D6B5-4971-9119-701A4F6B583D}">
      <dsp:nvSpPr>
        <dsp:cNvPr id="0" name=""/>
        <dsp:cNvSpPr/>
      </dsp:nvSpPr>
      <dsp:spPr>
        <a:xfrm>
          <a:off x="0" y="3307243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Quality and Safety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3331527"/>
        <a:ext cx="4163386" cy="448891"/>
      </dsp:txXfrm>
    </dsp:sp>
    <dsp:sp modelId="{55D4185B-EC62-468C-89AB-9E33182DA016}">
      <dsp:nvSpPr>
        <dsp:cNvPr id="0" name=""/>
        <dsp:cNvSpPr/>
      </dsp:nvSpPr>
      <dsp:spPr>
        <a:xfrm>
          <a:off x="4211954" y="3831839"/>
          <a:ext cx="6317932" cy="4974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Population health use to guide access 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>
              <a:latin typeface="Arial" panose="020B0604020202020204" pitchFamily="34" charset="0"/>
              <a:cs typeface="Arial" panose="020B0604020202020204" pitchFamily="34" charset="0"/>
            </a:rPr>
            <a:t>Primary care support for physical health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1954" y="3894021"/>
        <a:ext cx="6131385" cy="373095"/>
      </dsp:txXfrm>
    </dsp:sp>
    <dsp:sp modelId="{BD7324D0-0821-4D1D-BFD8-C799C81107D3}">
      <dsp:nvSpPr>
        <dsp:cNvPr id="0" name=""/>
        <dsp:cNvSpPr/>
      </dsp:nvSpPr>
      <dsp:spPr>
        <a:xfrm>
          <a:off x="0" y="3831839"/>
          <a:ext cx="4211954" cy="497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Diversity and Inclusion</a:t>
          </a:r>
          <a:r>
            <a:rPr lang="en-US" sz="2100" b="0" i="0" kern="1200" baseline="0" dirty="0"/>
            <a:t>:</a:t>
          </a:r>
          <a:endParaRPr lang="en-GB" sz="2100" kern="1200" dirty="0"/>
        </a:p>
      </dsp:txBody>
      <dsp:txXfrm>
        <a:off x="24284" y="3856123"/>
        <a:ext cx="4163386" cy="448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A185B3-1CA2-4D4A-A23F-ACD388AE823F}">
      <dsp:nvSpPr>
        <dsp:cNvPr id="0" name=""/>
        <dsp:cNvSpPr/>
      </dsp:nvSpPr>
      <dsp:spPr>
        <a:xfrm rot="5400000">
          <a:off x="7712586" y="-3368163"/>
          <a:ext cx="666803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Improved reporting, monitoring and escalation of key quality, safety &amp; performance indicators, incidents and risks.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Improved oversight of coroner’s process &amp; recommendations and improvement plans from external reviews.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Develop quality improvement approach to MH services supported by methodology of continuous improvement &amp; learning</a:t>
          </a:r>
        </a:p>
      </dsp:txBody>
      <dsp:txXfrm rot="-5400000">
        <a:off x="4259641" y="117333"/>
        <a:ext cx="7540144" cy="601701"/>
      </dsp:txXfrm>
    </dsp:sp>
    <dsp:sp modelId="{93046964-0780-4486-B574-21FCD4DB2FA2}">
      <dsp:nvSpPr>
        <dsp:cNvPr id="0" name=""/>
        <dsp:cNvSpPr/>
      </dsp:nvSpPr>
      <dsp:spPr>
        <a:xfrm>
          <a:off x="0" y="1431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Quality &amp; Safety</a:t>
          </a:r>
        </a:p>
      </dsp:txBody>
      <dsp:txXfrm>
        <a:off x="40688" y="42119"/>
        <a:ext cx="4178264" cy="752128"/>
      </dsp:txXfrm>
    </dsp:sp>
    <dsp:sp modelId="{576200E1-A032-4014-A0B6-985F10207730}">
      <dsp:nvSpPr>
        <dsp:cNvPr id="0" name=""/>
        <dsp:cNvSpPr/>
      </dsp:nvSpPr>
      <dsp:spPr>
        <a:xfrm rot="5400000">
          <a:off x="7695026" y="-2492983"/>
          <a:ext cx="701924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Implement a modern, integrated service model, aligned with national strategy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 Improved access to psychological therapies &amp; activity-based therapeutic programmes, embed evidence-based best practice across services, reduce reliance on crisis, inpatient &amp; specialist services through strengthened prevention, early intervention &amp; community-based MH support and ensuring equitable access to care. </a:t>
          </a:r>
        </a:p>
      </dsp:txBody>
      <dsp:txXfrm rot="-5400000">
        <a:off x="4259641" y="976667"/>
        <a:ext cx="7538430" cy="633394"/>
      </dsp:txXfrm>
    </dsp:sp>
    <dsp:sp modelId="{11ACF9FE-8C08-4822-BDF3-4FF571A528DD}">
      <dsp:nvSpPr>
        <dsp:cNvPr id="0" name=""/>
        <dsp:cNvSpPr/>
      </dsp:nvSpPr>
      <dsp:spPr>
        <a:xfrm>
          <a:off x="0" y="876611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Service Redesign</a:t>
          </a:r>
        </a:p>
      </dsp:txBody>
      <dsp:txXfrm>
        <a:off x="40688" y="917299"/>
        <a:ext cx="4178264" cy="752128"/>
      </dsp:txXfrm>
    </dsp:sp>
    <dsp:sp modelId="{8B9ADF68-D0E4-40FF-AF5D-4E22679F3A7B}">
      <dsp:nvSpPr>
        <dsp:cNvPr id="0" name=""/>
        <dsp:cNvSpPr/>
      </dsp:nvSpPr>
      <dsp:spPr>
        <a:xfrm rot="5400000">
          <a:off x="7712586" y="-1617803"/>
          <a:ext cx="666803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Accelerate estates work required to address safety and dignity risks in existing inpatient environments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Progress interim solutions to improve ward conditions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Develop a business case for the long-term re-provision of the adult and older person inpatient estate</a:t>
          </a:r>
        </a:p>
      </dsp:txBody>
      <dsp:txXfrm rot="-5400000">
        <a:off x="4259641" y="1867693"/>
        <a:ext cx="7540144" cy="601701"/>
      </dsp:txXfrm>
    </dsp:sp>
    <dsp:sp modelId="{35DC1CA3-5E55-446F-92D2-499FE3C638CE}">
      <dsp:nvSpPr>
        <dsp:cNvPr id="0" name=""/>
        <dsp:cNvSpPr/>
      </dsp:nvSpPr>
      <dsp:spPr>
        <a:xfrm>
          <a:off x="0" y="1751791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Estates</a:t>
          </a:r>
        </a:p>
      </dsp:txBody>
      <dsp:txXfrm>
        <a:off x="40688" y="1792479"/>
        <a:ext cx="4178264" cy="752128"/>
      </dsp:txXfrm>
    </dsp:sp>
    <dsp:sp modelId="{858A273C-E05C-4BA0-8EBC-5F8660D753A9}">
      <dsp:nvSpPr>
        <dsp:cNvPr id="0" name=""/>
        <dsp:cNvSpPr/>
      </dsp:nvSpPr>
      <dsp:spPr>
        <a:xfrm rot="5400000">
          <a:off x="7712586" y="-742622"/>
          <a:ext cx="666803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Implement digital systems, tools &amp; processes that enable improved data capture, information sharing and monitoring of new KPIs and quality dashboards</a:t>
          </a:r>
        </a:p>
      </dsp:txBody>
      <dsp:txXfrm rot="-5400000">
        <a:off x="4259641" y="2742874"/>
        <a:ext cx="7540144" cy="601701"/>
      </dsp:txXfrm>
    </dsp:sp>
    <dsp:sp modelId="{671DE96E-34D1-4879-B32A-FF4DC626F695}">
      <dsp:nvSpPr>
        <dsp:cNvPr id="0" name=""/>
        <dsp:cNvSpPr/>
      </dsp:nvSpPr>
      <dsp:spPr>
        <a:xfrm>
          <a:off x="0" y="2626972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Informatics</a:t>
          </a:r>
        </a:p>
      </dsp:txBody>
      <dsp:txXfrm>
        <a:off x="40688" y="2667660"/>
        <a:ext cx="4178264" cy="752128"/>
      </dsp:txXfrm>
    </dsp:sp>
    <dsp:sp modelId="{D2585E1F-44E4-4B85-A57A-4A6E126B5171}">
      <dsp:nvSpPr>
        <dsp:cNvPr id="0" name=""/>
        <dsp:cNvSpPr/>
      </dsp:nvSpPr>
      <dsp:spPr>
        <a:xfrm rot="5400000">
          <a:off x="7712586" y="141905"/>
          <a:ext cx="666803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Strengthen multi-disciplinary workforce models &amp; develop innovative solutions to address workforce pressures.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Oversee establishment review,ensuring right level of staffing &amp; skill-mix available to meet service need.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Focus on staff welfare and support</a:t>
          </a:r>
          <a:r>
            <a:rPr lang="en-GB" sz="1200" kern="1200" dirty="0"/>
            <a:t>. </a:t>
          </a:r>
        </a:p>
      </dsp:txBody>
      <dsp:txXfrm rot="-5400000">
        <a:off x="4259641" y="3627402"/>
        <a:ext cx="7540144" cy="601701"/>
      </dsp:txXfrm>
    </dsp:sp>
    <dsp:sp modelId="{88897410-681E-40A9-9730-5AB4301D2B1D}">
      <dsp:nvSpPr>
        <dsp:cNvPr id="0" name=""/>
        <dsp:cNvSpPr/>
      </dsp:nvSpPr>
      <dsp:spPr>
        <a:xfrm>
          <a:off x="0" y="3502152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Workforce</a:t>
          </a:r>
          <a:endParaRPr lang="en-GB" sz="2300" kern="1200" dirty="0"/>
        </a:p>
      </dsp:txBody>
      <dsp:txXfrm>
        <a:off x="40688" y="3542840"/>
        <a:ext cx="4178264" cy="752128"/>
      </dsp:txXfrm>
    </dsp:sp>
    <dsp:sp modelId="{BEAE0888-81C5-4D37-AB72-DFC2380D175A}">
      <dsp:nvSpPr>
        <dsp:cNvPr id="0" name=""/>
        <dsp:cNvSpPr/>
      </dsp:nvSpPr>
      <dsp:spPr>
        <a:xfrm rot="5400000">
          <a:off x="7712586" y="1007737"/>
          <a:ext cx="666803" cy="7572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Develop an effective engagement and consultation plan with stakeholders, public &amp; staff.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Strengthen partnership working with regional teams, local authorities, third sector, service users &amp; carers.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Develop organisational statement of intent and strategy for coproduction and peer support in all aspects of MH planning, service design, delivery and evaluation.</a:t>
          </a:r>
        </a:p>
      </dsp:txBody>
      <dsp:txXfrm rot="-5400000">
        <a:off x="4259641" y="4493234"/>
        <a:ext cx="7540144" cy="601701"/>
      </dsp:txXfrm>
    </dsp:sp>
    <dsp:sp modelId="{3C37C6B9-2919-408A-B7D2-FFB71F11082A}">
      <dsp:nvSpPr>
        <dsp:cNvPr id="0" name=""/>
        <dsp:cNvSpPr/>
      </dsp:nvSpPr>
      <dsp:spPr>
        <a:xfrm>
          <a:off x="0" y="4377332"/>
          <a:ext cx="4259640" cy="833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Communication, Engagement &amp; Co-production</a:t>
          </a:r>
        </a:p>
      </dsp:txBody>
      <dsp:txXfrm>
        <a:off x="40688" y="4418020"/>
        <a:ext cx="4178264" cy="752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707CB-E8B0-4B7B-82D8-4736EF45E36B}">
      <dsp:nvSpPr>
        <dsp:cNvPr id="0" name=""/>
        <dsp:cNvSpPr/>
      </dsp:nvSpPr>
      <dsp:spPr>
        <a:xfrm>
          <a:off x="5725828" y="1791635"/>
          <a:ext cx="2594146" cy="1556488"/>
        </a:xfrm>
        <a:prstGeom prst="rect">
          <a:avLst/>
        </a:prstGeom>
        <a:solidFill>
          <a:srgbClr val="C371D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Strengthened processes within Service Group for risk management, learning from adverse incidents and coroners’ reports, incident reporting and management.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725828" y="1791635"/>
        <a:ext cx="2594146" cy="1556488"/>
      </dsp:txXfrm>
    </dsp:sp>
    <dsp:sp modelId="{E410514E-2D73-46A7-8709-A6FD3C65553D}">
      <dsp:nvSpPr>
        <dsp:cNvPr id="0" name=""/>
        <dsp:cNvSpPr/>
      </dsp:nvSpPr>
      <dsp:spPr>
        <a:xfrm>
          <a:off x="8436996" y="3506900"/>
          <a:ext cx="2594146" cy="1556488"/>
        </a:xfrm>
        <a:prstGeom prst="rect">
          <a:avLst/>
        </a:prstGeom>
        <a:solidFill>
          <a:srgbClr val="A5E1F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Agreed revised service model for transforming mental health services, in line with national strategy.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8436996" y="3506900"/>
        <a:ext cx="2594146" cy="1556488"/>
      </dsp:txXfrm>
    </dsp:sp>
    <dsp:sp modelId="{9B0407BF-0E94-4A5B-BAD9-C08772989FB2}">
      <dsp:nvSpPr>
        <dsp:cNvPr id="0" name=""/>
        <dsp:cNvSpPr/>
      </dsp:nvSpPr>
      <dsp:spPr>
        <a:xfrm>
          <a:off x="8409706" y="1791635"/>
          <a:ext cx="2594146" cy="1556488"/>
        </a:xfrm>
        <a:prstGeom prst="rect">
          <a:avLst/>
        </a:prstGeom>
        <a:solidFill>
          <a:srgbClr val="A5E1F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Realigned wards to assessment and treatment.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Significant bed reduction in bed use by 10 outliers, 10 private bed, 4 surge beds plus 2 in temporary ward moves for adult and older persons mental health services.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8409706" y="1791635"/>
        <a:ext cx="2594146" cy="1556488"/>
      </dsp:txXfrm>
    </dsp:sp>
    <dsp:sp modelId="{38F45747-116A-4900-9392-0F4E8832C958}">
      <dsp:nvSpPr>
        <dsp:cNvPr id="0" name=""/>
        <dsp:cNvSpPr/>
      </dsp:nvSpPr>
      <dsp:spPr>
        <a:xfrm>
          <a:off x="5706968" y="93226"/>
          <a:ext cx="2594146" cy="1556488"/>
        </a:xfrm>
        <a:prstGeom prst="rect">
          <a:avLst/>
        </a:prstGeom>
        <a:solidFill>
          <a:srgbClr val="FFFF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£3.4 m Estates improvements at Tawe clinic, including anti-ligature work (TEF &amp; HB discretionary capital) and Ward F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706968" y="93226"/>
        <a:ext cx="2594146" cy="1556488"/>
      </dsp:txXfrm>
    </dsp:sp>
    <dsp:sp modelId="{52C0EC84-6242-4A57-AD7B-E5E12FD01EE4}">
      <dsp:nvSpPr>
        <dsp:cNvPr id="0" name=""/>
        <dsp:cNvSpPr/>
      </dsp:nvSpPr>
      <dsp:spPr>
        <a:xfrm>
          <a:off x="3016578" y="93236"/>
          <a:ext cx="2594146" cy="1556488"/>
        </a:xfrm>
        <a:prstGeom prst="rect">
          <a:avLst/>
        </a:prstGeom>
        <a:solidFill>
          <a:srgbClr val="FFFF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200" kern="1200" dirty="0">
              <a:solidFill>
                <a:schemeClr val="tx1"/>
              </a:solidFill>
            </a:rPr>
            <a:t>Short term estates stabilisation plan under development to consolidate acute adult wards and improve inpatient provision until long term solution in place.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016578" y="93236"/>
        <a:ext cx="2594146" cy="1556488"/>
      </dsp:txXfrm>
    </dsp:sp>
    <dsp:sp modelId="{4151955E-5975-4D5D-AC77-C7FC2F50D1CF}">
      <dsp:nvSpPr>
        <dsp:cNvPr id="0" name=""/>
        <dsp:cNvSpPr/>
      </dsp:nvSpPr>
      <dsp:spPr>
        <a:xfrm>
          <a:off x="8405062" y="93236"/>
          <a:ext cx="2594146" cy="1556488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Procurement and implementation of EPR (Rio) and digital literacy training.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Development of key Q&amp;S metrics and reporting dashboards. </a:t>
          </a:r>
        </a:p>
      </dsp:txBody>
      <dsp:txXfrm>
        <a:off x="8405062" y="93236"/>
        <a:ext cx="2594146" cy="1556488"/>
      </dsp:txXfrm>
    </dsp:sp>
    <dsp:sp modelId="{34E675BF-7272-46D0-956B-C7922F8DD86D}">
      <dsp:nvSpPr>
        <dsp:cNvPr id="0" name=""/>
        <dsp:cNvSpPr/>
      </dsp:nvSpPr>
      <dsp:spPr>
        <a:xfrm>
          <a:off x="3001844" y="1791629"/>
          <a:ext cx="2594146" cy="1556488"/>
        </a:xfrm>
        <a:prstGeom prst="rect">
          <a:avLst/>
        </a:prstGeom>
        <a:solidFill>
          <a:srgbClr val="C371D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Improved oversight of recommendations and action plans from external inspections and reviews.</a:t>
          </a:r>
        </a:p>
      </dsp:txBody>
      <dsp:txXfrm>
        <a:off x="3001844" y="1791629"/>
        <a:ext cx="2594146" cy="1556488"/>
      </dsp:txXfrm>
    </dsp:sp>
    <dsp:sp modelId="{A41D9796-DC73-41C6-9985-EAF5216E010A}">
      <dsp:nvSpPr>
        <dsp:cNvPr id="0" name=""/>
        <dsp:cNvSpPr/>
      </dsp:nvSpPr>
      <dsp:spPr>
        <a:xfrm>
          <a:off x="5710885" y="3496887"/>
          <a:ext cx="2594146" cy="1556488"/>
        </a:xfrm>
        <a:prstGeom prst="rect">
          <a:avLst/>
        </a:prstGeom>
        <a:solidFill>
          <a:srgbClr val="FF33C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Business case development and approval for increasing nurse staffing establishment within acute adult mental health.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Introduced new roles (ANPs, approved non-medial clinicians)</a:t>
          </a:r>
        </a:p>
      </dsp:txBody>
      <dsp:txXfrm>
        <a:off x="5710885" y="3496887"/>
        <a:ext cx="2594146" cy="1556488"/>
      </dsp:txXfrm>
    </dsp:sp>
    <dsp:sp modelId="{D6007FA0-58AE-48FE-B992-8F4505C46027}">
      <dsp:nvSpPr>
        <dsp:cNvPr id="0" name=""/>
        <dsp:cNvSpPr/>
      </dsp:nvSpPr>
      <dsp:spPr>
        <a:xfrm>
          <a:off x="2969521" y="3469176"/>
          <a:ext cx="2594146" cy="1556488"/>
        </a:xfrm>
        <a:prstGeom prst="rect">
          <a:avLst/>
        </a:prstGeom>
        <a:solidFill>
          <a:srgbClr val="FF33C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Baseline assessment and benchmarking for Nursing, Medical staff, AHPs and Psychology across Mental Health &amp; Learning Disabilities services and development of risk-based recruitment proposals. </a:t>
          </a:r>
        </a:p>
      </dsp:txBody>
      <dsp:txXfrm>
        <a:off x="2969521" y="3469176"/>
        <a:ext cx="2594146" cy="1556488"/>
      </dsp:txXfrm>
    </dsp:sp>
    <dsp:sp modelId="{1FC29190-5AA1-4CF0-955A-CC0BF188ABCB}">
      <dsp:nvSpPr>
        <dsp:cNvPr id="0" name=""/>
        <dsp:cNvSpPr/>
      </dsp:nvSpPr>
      <dsp:spPr>
        <a:xfrm>
          <a:off x="169684" y="3469176"/>
          <a:ext cx="2594146" cy="155648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Engagement and communication with key partner agencies, people with lived experience and service users and carers. </a:t>
          </a:r>
        </a:p>
      </dsp:txBody>
      <dsp:txXfrm>
        <a:off x="169684" y="3469176"/>
        <a:ext cx="2594146" cy="1556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DF31-1F7B-EC0A-3A30-58386BFE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741" y="1798181"/>
            <a:ext cx="7346967" cy="739324"/>
          </a:xfrm>
        </p:spPr>
        <p:txBody>
          <a:bodyPr anchor="t" anchorCtr="0"/>
          <a:lstStyle>
            <a:lvl1pPr algn="l">
              <a:defRPr sz="363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A8BB-4B4B-33CA-A09A-C7224FF7D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741" y="2624145"/>
            <a:ext cx="7346967" cy="935707"/>
          </a:xfrm>
        </p:spPr>
        <p:txBody>
          <a:bodyPr anchor="t" anchorCtr="0"/>
          <a:lstStyle>
            <a:lvl1pPr marL="0" indent="0" algn="l">
              <a:buNone/>
              <a:defRPr sz="2183"/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D91B9D7-0661-FB85-D23A-807EB82B12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1058263" flipH="1">
            <a:off x="4125371" y="2548128"/>
            <a:ext cx="10054718" cy="5537999"/>
          </a:xfrm>
          <a:prstGeom prst="rect">
            <a:avLst/>
          </a:prstGeom>
        </p:spPr>
      </p:pic>
      <p:pic>
        <p:nvPicPr>
          <p:cNvPr id="12" name="Picture 35">
            <a:extLst>
              <a:ext uri="{FF2B5EF4-FFF2-40B4-BE49-F238E27FC236}">
                <a16:creationId xmlns:a16="http://schemas.microsoft.com/office/drawing/2014/main" id="{880117C7-5292-C5A0-3CFA-8F5555485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8546" y="5578590"/>
            <a:ext cx="2202550" cy="56065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79F988C-821F-E254-809E-195DAB6CD1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69164" y="5429795"/>
            <a:ext cx="3188307" cy="86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08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BD86B024-E7B3-D908-1C11-E24FC3149EFC}"/>
              </a:ext>
            </a:extLst>
          </p:cNvPr>
          <p:cNvSpPr/>
          <p:nvPr/>
        </p:nvSpPr>
        <p:spPr>
          <a:xfrm flipH="1">
            <a:off x="6330770" y="5239304"/>
            <a:ext cx="5894190" cy="1788723"/>
          </a:xfrm>
          <a:custGeom>
            <a:avLst/>
            <a:gdLst>
              <a:gd name="csX0" fmla="*/ 0 w 9720042"/>
              <a:gd name="csY0" fmla="*/ 1411769 h 2949736"/>
              <a:gd name="csX1" fmla="*/ 2992533 w 9720042"/>
              <a:gd name="csY1" fmla="*/ 128282 h 2949736"/>
              <a:gd name="csX2" fmla="*/ 4806259 w 9720042"/>
              <a:gd name="csY2" fmla="*/ 1223184 h 2949736"/>
              <a:gd name="csX3" fmla="*/ 6157096 w 9720042"/>
              <a:gd name="csY3" fmla="*/ 1477612 h 2949736"/>
              <a:gd name="csX4" fmla="*/ 7570502 w 9720042"/>
              <a:gd name="csY4" fmla="*/ 1410404 h 2949736"/>
              <a:gd name="csX5" fmla="*/ 9596274 w 9720042"/>
              <a:gd name="csY5" fmla="*/ 2618296 h 2949736"/>
              <a:gd name="csX6" fmla="*/ 9720043 w 9720042"/>
              <a:gd name="csY6" fmla="*/ 2948876 h 2949736"/>
              <a:gd name="csX7" fmla="*/ 9717202 w 9720042"/>
              <a:gd name="csY7" fmla="*/ 2949737 h 2949736"/>
              <a:gd name="csX8" fmla="*/ 9590698 w 9720042"/>
              <a:gd name="csY8" fmla="*/ 2620920 h 2949736"/>
              <a:gd name="csX9" fmla="*/ 7568356 w 9720042"/>
              <a:gd name="csY9" fmla="*/ 1438854 h 2949736"/>
              <a:gd name="csX10" fmla="*/ 6162756 w 9720042"/>
              <a:gd name="csY10" fmla="*/ 1518470 h 2949736"/>
              <a:gd name="csX11" fmla="*/ 4781644 w 9720042"/>
              <a:gd name="csY11" fmla="*/ 1268934 h 2949736"/>
              <a:gd name="csX12" fmla="*/ 2973557 w 9720042"/>
              <a:gd name="csY12" fmla="*/ 197285 h 2949736"/>
              <a:gd name="csX13" fmla="*/ 954700 w 9720042"/>
              <a:gd name="csY13" fmla="*/ 394982 h 2949736"/>
              <a:gd name="csX14" fmla="*/ 76574 w 9720042"/>
              <a:gd name="csY14" fmla="*/ 1447924 h 2949736"/>
              <a:gd name="csX15" fmla="*/ 0 w 9720042"/>
              <a:gd name="csY15" fmla="*/ 1411769 h 2949736"/>
              <a:gd name="csX16" fmla="*/ 0 w 9720042"/>
              <a:gd name="csY16" fmla="*/ 1411769 h 29497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9720042" h="2949736">
                <a:moveTo>
                  <a:pt x="0" y="1411769"/>
                </a:moveTo>
                <a:cubicBezTo>
                  <a:pt x="581242" y="166734"/>
                  <a:pt x="1700541" y="-234825"/>
                  <a:pt x="2992533" y="128282"/>
                </a:cubicBezTo>
                <a:cubicBezTo>
                  <a:pt x="3691010" y="316814"/>
                  <a:pt x="4188191" y="892940"/>
                  <a:pt x="4806259" y="1223184"/>
                </a:cubicBezTo>
                <a:cubicBezTo>
                  <a:pt x="5214931" y="1452081"/>
                  <a:pt x="5692567" y="1546395"/>
                  <a:pt x="6157096" y="1477612"/>
                </a:cubicBezTo>
                <a:cubicBezTo>
                  <a:pt x="6623582" y="1409481"/>
                  <a:pt x="7098567" y="1373473"/>
                  <a:pt x="7570502" y="1410404"/>
                </a:cubicBezTo>
                <a:cubicBezTo>
                  <a:pt x="8411850" y="1469403"/>
                  <a:pt x="9231467" y="1811425"/>
                  <a:pt x="9596274" y="2618296"/>
                </a:cubicBezTo>
                <a:cubicBezTo>
                  <a:pt x="9645693" y="2725270"/>
                  <a:pt x="9686718" y="2835981"/>
                  <a:pt x="9720043" y="2948876"/>
                </a:cubicBezTo>
                <a:cubicBezTo>
                  <a:pt x="9720043" y="2948876"/>
                  <a:pt x="9717202" y="2949737"/>
                  <a:pt x="9717202" y="2949737"/>
                </a:cubicBezTo>
                <a:cubicBezTo>
                  <a:pt x="9682889" y="2837262"/>
                  <a:pt x="9640938" y="2727139"/>
                  <a:pt x="9590698" y="2620920"/>
                </a:cubicBezTo>
                <a:cubicBezTo>
                  <a:pt x="9220821" y="1822280"/>
                  <a:pt x="8405118" y="1489916"/>
                  <a:pt x="7568356" y="1438854"/>
                </a:cubicBezTo>
                <a:cubicBezTo>
                  <a:pt x="7098904" y="1406394"/>
                  <a:pt x="6627726" y="1446370"/>
                  <a:pt x="6162756" y="1518470"/>
                </a:cubicBezTo>
                <a:cubicBezTo>
                  <a:pt x="5691053" y="1592354"/>
                  <a:pt x="5198857" y="1498923"/>
                  <a:pt x="4781644" y="1268934"/>
                </a:cubicBezTo>
                <a:cubicBezTo>
                  <a:pt x="4155708" y="939635"/>
                  <a:pt x="3665238" y="383917"/>
                  <a:pt x="2973557" y="197285"/>
                </a:cubicBezTo>
                <a:cubicBezTo>
                  <a:pt x="2308763" y="12305"/>
                  <a:pt x="1549842" y="10865"/>
                  <a:pt x="954700" y="394982"/>
                </a:cubicBezTo>
                <a:cubicBezTo>
                  <a:pt x="560877" y="643972"/>
                  <a:pt x="272850" y="1029854"/>
                  <a:pt x="76574" y="1447924"/>
                </a:cubicBezTo>
                <a:cubicBezTo>
                  <a:pt x="76574" y="1447924"/>
                  <a:pt x="0" y="1411769"/>
                  <a:pt x="0" y="1411769"/>
                </a:cubicBezTo>
                <a:lnTo>
                  <a:pt x="0" y="1411769"/>
                </a:lnTo>
                <a:close/>
              </a:path>
            </a:pathLst>
          </a:custGeom>
          <a:solidFill>
            <a:srgbClr val="FFFFFF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124115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DF31-1F7B-EC0A-3A30-58386BFE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741" y="1798181"/>
            <a:ext cx="7346967" cy="739324"/>
          </a:xfrm>
        </p:spPr>
        <p:txBody>
          <a:bodyPr anchor="t" anchorCtr="0"/>
          <a:lstStyle>
            <a:lvl1pPr algn="l">
              <a:defRPr sz="363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A8BB-4B4B-33CA-A09A-C7224FF7D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741" y="2624145"/>
            <a:ext cx="7346967" cy="935707"/>
          </a:xfrm>
        </p:spPr>
        <p:txBody>
          <a:bodyPr anchor="t" anchorCtr="0"/>
          <a:lstStyle>
            <a:lvl1pPr marL="0" indent="0" algn="l">
              <a:buNone/>
              <a:defRPr sz="2183"/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71444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DF31-1F7B-EC0A-3A30-58386BFE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741" y="1798181"/>
            <a:ext cx="7346967" cy="739324"/>
          </a:xfrm>
        </p:spPr>
        <p:txBody>
          <a:bodyPr anchor="t" anchorCtr="0"/>
          <a:lstStyle>
            <a:lvl1pPr algn="l">
              <a:defRPr sz="3638" b="1">
                <a:solidFill>
                  <a:srgbClr val="1F355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A8BB-4B4B-33CA-A09A-C7224FF7D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741" y="2624145"/>
            <a:ext cx="7346967" cy="935707"/>
          </a:xfrm>
        </p:spPr>
        <p:txBody>
          <a:bodyPr anchor="t" anchorCtr="0"/>
          <a:lstStyle>
            <a:lvl1pPr marL="0" indent="0" algn="l">
              <a:buNone/>
              <a:defRPr sz="2183">
                <a:solidFill>
                  <a:srgbClr val="1F355E"/>
                </a:solidFill>
              </a:defRPr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D91B9D7-0661-FB85-D23A-807EB82B12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21058263" flipH="1">
            <a:off x="4125371" y="2548128"/>
            <a:ext cx="10054718" cy="5537999"/>
          </a:xfrm>
          <a:prstGeom prst="rect">
            <a:avLst/>
          </a:prstGeom>
        </p:spPr>
      </p:pic>
      <p:pic>
        <p:nvPicPr>
          <p:cNvPr id="12" name="Picture 35">
            <a:extLst>
              <a:ext uri="{FF2B5EF4-FFF2-40B4-BE49-F238E27FC236}">
                <a16:creationId xmlns:a16="http://schemas.microsoft.com/office/drawing/2014/main" id="{880117C7-5292-C5A0-3CFA-8F5555485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8546" y="5578590"/>
            <a:ext cx="2202550" cy="56065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79F988C-821F-E254-809E-195DAB6CD1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69164" y="5429795"/>
            <a:ext cx="3188307" cy="86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20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DF31-1F7B-EC0A-3A30-58386BFE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156" y="1251460"/>
            <a:ext cx="7346967" cy="739324"/>
          </a:xfrm>
        </p:spPr>
        <p:txBody>
          <a:bodyPr anchor="t" anchorCtr="0"/>
          <a:lstStyle>
            <a:lvl1pPr algn="l">
              <a:defRPr sz="3638" b="1">
                <a:solidFill>
                  <a:srgbClr val="1F355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A8BB-4B4B-33CA-A09A-C7224FF7D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156" y="2077425"/>
            <a:ext cx="7346967" cy="935707"/>
          </a:xfrm>
        </p:spPr>
        <p:txBody>
          <a:bodyPr anchor="t" anchorCtr="0"/>
          <a:lstStyle>
            <a:lvl1pPr marL="0" indent="0" algn="l">
              <a:buNone/>
              <a:defRPr sz="2183">
                <a:solidFill>
                  <a:srgbClr val="1F355E"/>
                </a:solidFill>
              </a:defRPr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D91B9D7-0661-FB85-D23A-807EB82B12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2544773" y="3013132"/>
            <a:ext cx="16045499" cy="3107471"/>
          </a:xfrm>
          <a:prstGeom prst="rect">
            <a:avLst/>
          </a:prstGeom>
        </p:spPr>
      </p:pic>
      <p:pic>
        <p:nvPicPr>
          <p:cNvPr id="4" name="Picture 35">
            <a:extLst>
              <a:ext uri="{FF2B5EF4-FFF2-40B4-BE49-F238E27FC236}">
                <a16:creationId xmlns:a16="http://schemas.microsoft.com/office/drawing/2014/main" id="{5455B14C-E6A0-00EC-1771-75A843231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4990" y="5746016"/>
            <a:ext cx="1706976" cy="4345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8408971-AB40-3C42-8AAE-AFF7EC0B3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41" y="5646438"/>
            <a:ext cx="2338092" cy="63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86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952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4D9D2A3-00F4-8038-D208-5AAA065A4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5542567" y="4288274"/>
            <a:ext cx="7590788" cy="32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93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F44AA46-845C-D09D-1237-FBBC26F0DC61}"/>
              </a:ext>
            </a:extLst>
          </p:cNvPr>
          <p:cNvSpPr/>
          <p:nvPr/>
        </p:nvSpPr>
        <p:spPr>
          <a:xfrm flipH="1">
            <a:off x="6330770" y="5239304"/>
            <a:ext cx="6206542" cy="2431910"/>
          </a:xfrm>
          <a:custGeom>
            <a:avLst/>
            <a:gdLst>
              <a:gd name="csX0" fmla="*/ 0 w 10235137"/>
              <a:gd name="csY0" fmla="*/ 1319991 h 4011323"/>
              <a:gd name="csX1" fmla="*/ 1854195 w 10235137"/>
              <a:gd name="csY1" fmla="*/ 47698 h 4011323"/>
              <a:gd name="csX2" fmla="*/ 3197101 w 10235137"/>
              <a:gd name="csY2" fmla="*/ 62121 h 4011323"/>
              <a:gd name="csX3" fmla="*/ 4108802 w 10235137"/>
              <a:gd name="csY3" fmla="*/ 366533 h 4011323"/>
              <a:gd name="csX4" fmla="*/ 4752264 w 10235137"/>
              <a:gd name="csY4" fmla="*/ 786595 h 4011323"/>
              <a:gd name="csX5" fmla="*/ 5907296 w 10235137"/>
              <a:gd name="csY5" fmla="*/ 1777134 h 4011323"/>
              <a:gd name="csX6" fmla="*/ 6241155 w 10235137"/>
              <a:gd name="csY6" fmla="*/ 1954990 h 4011323"/>
              <a:gd name="csX7" fmla="*/ 7356004 w 10235137"/>
              <a:gd name="csY7" fmla="*/ 2162932 h 4011323"/>
              <a:gd name="csX8" fmla="*/ 9562286 w 10235137"/>
              <a:gd name="csY8" fmla="*/ 2687199 h 4011323"/>
              <a:gd name="csX9" fmla="*/ 10235138 w 10235137"/>
              <a:gd name="csY9" fmla="*/ 4011324 h 4011323"/>
              <a:gd name="csX10" fmla="*/ 10031401 w 10235137"/>
              <a:gd name="csY10" fmla="*/ 3280563 h 4011323"/>
              <a:gd name="csX11" fmla="*/ 8114798 w 10235137"/>
              <a:gd name="csY11" fmla="*/ 2257162 h 4011323"/>
              <a:gd name="csX12" fmla="*/ 6592350 w 10235137"/>
              <a:gd name="csY12" fmla="*/ 2108196 h 4011323"/>
              <a:gd name="csX13" fmla="*/ 6223189 w 10235137"/>
              <a:gd name="csY13" fmla="*/ 1996183 h 4011323"/>
              <a:gd name="csX14" fmla="*/ 5882555 w 10235137"/>
              <a:gd name="csY14" fmla="*/ 1816795 h 4011323"/>
              <a:gd name="csX15" fmla="*/ 4718055 w 10235137"/>
              <a:gd name="csY15" fmla="*/ 827978 h 4011323"/>
              <a:gd name="csX16" fmla="*/ 4083346 w 10235137"/>
              <a:gd name="csY16" fmla="*/ 418443 h 4011323"/>
              <a:gd name="csX17" fmla="*/ 3232509 w 10235137"/>
              <a:gd name="csY17" fmla="*/ 133786 h 4011323"/>
              <a:gd name="csX18" fmla="*/ 2620395 w 10235137"/>
              <a:gd name="csY18" fmla="*/ 70573 h 4011323"/>
              <a:gd name="csX19" fmla="*/ 536638 w 10235137"/>
              <a:gd name="csY19" fmla="*/ 774344 h 4011323"/>
              <a:gd name="csX20" fmla="*/ 72015 w 10235137"/>
              <a:gd name="csY20" fmla="*/ 1363284 h 4011323"/>
              <a:gd name="csX21" fmla="*/ 0 w 10235137"/>
              <a:gd name="csY21" fmla="*/ 1319991 h 4011323"/>
              <a:gd name="csX22" fmla="*/ 0 w 10235137"/>
              <a:gd name="csY22" fmla="*/ 1319991 h 4011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0235137" h="4011323">
                <a:moveTo>
                  <a:pt x="0" y="1319991"/>
                </a:moveTo>
                <a:cubicBezTo>
                  <a:pt x="398877" y="641625"/>
                  <a:pt x="1072738" y="167604"/>
                  <a:pt x="1854195" y="47698"/>
                </a:cubicBezTo>
                <a:cubicBezTo>
                  <a:pt x="2299327" y="-27416"/>
                  <a:pt x="2753084" y="-7130"/>
                  <a:pt x="3197101" y="62121"/>
                </a:cubicBezTo>
                <a:cubicBezTo>
                  <a:pt x="3511373" y="126700"/>
                  <a:pt x="3820176" y="224584"/>
                  <a:pt x="4108802" y="366533"/>
                </a:cubicBezTo>
                <a:cubicBezTo>
                  <a:pt x="4339721" y="479046"/>
                  <a:pt x="4555049" y="622679"/>
                  <a:pt x="4752264" y="786595"/>
                </a:cubicBezTo>
                <a:cubicBezTo>
                  <a:pt x="5144063" y="1111067"/>
                  <a:pt x="5471232" y="1510318"/>
                  <a:pt x="5907296" y="1777134"/>
                </a:cubicBezTo>
                <a:cubicBezTo>
                  <a:pt x="6014403" y="1843795"/>
                  <a:pt x="6126474" y="1903130"/>
                  <a:pt x="6241155" y="1954990"/>
                </a:cubicBezTo>
                <a:cubicBezTo>
                  <a:pt x="6592581" y="2103703"/>
                  <a:pt x="6978827" y="2129066"/>
                  <a:pt x="7356004" y="2162932"/>
                </a:cubicBezTo>
                <a:cubicBezTo>
                  <a:pt x="8104805" y="2230203"/>
                  <a:pt x="8927955" y="2229762"/>
                  <a:pt x="9562286" y="2687199"/>
                </a:cubicBezTo>
                <a:cubicBezTo>
                  <a:pt x="9984864" y="2991702"/>
                  <a:pt x="10186455" y="3508158"/>
                  <a:pt x="10235138" y="4011324"/>
                </a:cubicBezTo>
                <a:cubicBezTo>
                  <a:pt x="10194744" y="3770375"/>
                  <a:pt x="10145893" y="3507381"/>
                  <a:pt x="10031401" y="3280563"/>
                </a:cubicBezTo>
                <a:cubicBezTo>
                  <a:pt x="9687254" y="2537331"/>
                  <a:pt x="8866250" y="2324538"/>
                  <a:pt x="8114798" y="2257162"/>
                </a:cubicBezTo>
                <a:cubicBezTo>
                  <a:pt x="7607729" y="2203664"/>
                  <a:pt x="7094854" y="2208724"/>
                  <a:pt x="6592350" y="2108196"/>
                </a:cubicBezTo>
                <a:cubicBezTo>
                  <a:pt x="6466435" y="2081888"/>
                  <a:pt x="6341656" y="2047413"/>
                  <a:pt x="6223189" y="1996183"/>
                </a:cubicBezTo>
                <a:cubicBezTo>
                  <a:pt x="6105562" y="1943778"/>
                  <a:pt x="5991976" y="1884129"/>
                  <a:pt x="5882555" y="1816795"/>
                </a:cubicBezTo>
                <a:cubicBezTo>
                  <a:pt x="5442788" y="1550798"/>
                  <a:pt x="5110338" y="1150195"/>
                  <a:pt x="4718055" y="827978"/>
                </a:cubicBezTo>
                <a:cubicBezTo>
                  <a:pt x="4523113" y="667330"/>
                  <a:pt x="4311256" y="527666"/>
                  <a:pt x="4083346" y="418443"/>
                </a:cubicBezTo>
                <a:cubicBezTo>
                  <a:pt x="3814201" y="287091"/>
                  <a:pt x="3525196" y="197575"/>
                  <a:pt x="3232509" y="133786"/>
                </a:cubicBezTo>
                <a:cubicBezTo>
                  <a:pt x="3031170" y="97089"/>
                  <a:pt x="2824867" y="79446"/>
                  <a:pt x="2620395" y="70573"/>
                </a:cubicBezTo>
                <a:cubicBezTo>
                  <a:pt x="1869869" y="34973"/>
                  <a:pt x="1082176" y="237892"/>
                  <a:pt x="536638" y="774344"/>
                </a:cubicBezTo>
                <a:cubicBezTo>
                  <a:pt x="355491" y="947621"/>
                  <a:pt x="201405" y="1148188"/>
                  <a:pt x="72015" y="1363284"/>
                </a:cubicBezTo>
                <a:lnTo>
                  <a:pt x="0" y="1319991"/>
                </a:lnTo>
                <a:lnTo>
                  <a:pt x="0" y="1319991"/>
                </a:lnTo>
                <a:close/>
              </a:path>
            </a:pathLst>
          </a:custGeom>
          <a:solidFill>
            <a:srgbClr val="FFD64F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92AF60C6-8F00-4FB9-8A81-44A5ED02E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5EAF48B-D989-BB5E-399B-60B0894529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2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6666AD00-DAC0-FD02-4570-C328AFDBE450}"/>
              </a:ext>
            </a:extLst>
          </p:cNvPr>
          <p:cNvSpPr/>
          <p:nvPr/>
        </p:nvSpPr>
        <p:spPr>
          <a:xfrm flipH="1">
            <a:off x="6330770" y="5239304"/>
            <a:ext cx="6144096" cy="2302302"/>
          </a:xfrm>
          <a:custGeom>
            <a:avLst/>
            <a:gdLst>
              <a:gd name="csX0" fmla="*/ 0 w 10132158"/>
              <a:gd name="csY0" fmla="*/ 1335596 h 3796666"/>
              <a:gd name="csX1" fmla="*/ 1073471 w 10132158"/>
              <a:gd name="csY1" fmla="*/ 287138 h 3796666"/>
              <a:gd name="csX2" fmla="*/ 2924236 w 10132158"/>
              <a:gd name="csY2" fmla="*/ 38682 h 3796666"/>
              <a:gd name="csX3" fmla="*/ 3656837 w 10132158"/>
              <a:gd name="csY3" fmla="*/ 221213 h 3796666"/>
              <a:gd name="csX4" fmla="*/ 4632938 w 10132158"/>
              <a:gd name="csY4" fmla="*/ 786920 h 3796666"/>
              <a:gd name="csX5" fmla="*/ 5818897 w 10132158"/>
              <a:gd name="csY5" fmla="*/ 1691182 h 3796666"/>
              <a:gd name="csX6" fmla="*/ 7267163 w 10132158"/>
              <a:gd name="csY6" fmla="*/ 2004020 h 3796666"/>
              <a:gd name="csX7" fmla="*/ 9711537 w 10132158"/>
              <a:gd name="csY7" fmla="*/ 2768626 h 3796666"/>
              <a:gd name="csX8" fmla="*/ 10132159 w 10132158"/>
              <a:gd name="csY8" fmla="*/ 3796142 h 3796666"/>
              <a:gd name="csX9" fmla="*/ 10128182 w 10132158"/>
              <a:gd name="csY9" fmla="*/ 3796667 h 3796666"/>
              <a:gd name="csX10" fmla="*/ 9702595 w 10132158"/>
              <a:gd name="csY10" fmla="*/ 2776331 h 3796666"/>
              <a:gd name="csX11" fmla="*/ 7265080 w 10132158"/>
              <a:gd name="csY11" fmla="*/ 2033897 h 3796666"/>
              <a:gd name="csX12" fmla="*/ 5800657 w 10132158"/>
              <a:gd name="csY12" fmla="*/ 1727274 h 3796666"/>
              <a:gd name="csX13" fmla="*/ 4602327 w 10132158"/>
              <a:gd name="csY13" fmla="*/ 825201 h 3796666"/>
              <a:gd name="csX14" fmla="*/ 3637377 w 10132158"/>
              <a:gd name="csY14" fmla="*/ 273919 h 3796666"/>
              <a:gd name="csX15" fmla="*/ 2916242 w 10132158"/>
              <a:gd name="csY15" fmla="*/ 99641 h 3796666"/>
              <a:gd name="csX16" fmla="*/ 1805621 w 10132158"/>
              <a:gd name="csY16" fmla="*/ 117313 h 3796666"/>
              <a:gd name="csX17" fmla="*/ 332117 w 10132158"/>
              <a:gd name="csY17" fmla="*/ 995711 h 3796666"/>
              <a:gd name="csX18" fmla="*/ 221154 w 10132158"/>
              <a:gd name="csY18" fmla="*/ 1143274 h 3796666"/>
              <a:gd name="csX19" fmla="*/ 120675 w 10132158"/>
              <a:gd name="csY19" fmla="*/ 1298349 h 3796666"/>
              <a:gd name="csX20" fmla="*/ 72972 w 10132158"/>
              <a:gd name="csY20" fmla="*/ 1377525 h 3796666"/>
              <a:gd name="csX21" fmla="*/ 0 w 10132158"/>
              <a:gd name="csY21" fmla="*/ 1335617 h 3796666"/>
              <a:gd name="csX22" fmla="*/ 0 w 10132158"/>
              <a:gd name="csY22" fmla="*/ 1335617 h 37966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0132158" h="3796666">
                <a:moveTo>
                  <a:pt x="0" y="1335596"/>
                </a:moveTo>
                <a:cubicBezTo>
                  <a:pt x="253654" y="897937"/>
                  <a:pt x="617544" y="515397"/>
                  <a:pt x="1073471" y="287138"/>
                </a:cubicBezTo>
                <a:cubicBezTo>
                  <a:pt x="1641311" y="-2529"/>
                  <a:pt x="2301309" y="-46501"/>
                  <a:pt x="2924236" y="38682"/>
                </a:cubicBezTo>
                <a:cubicBezTo>
                  <a:pt x="3174110" y="69056"/>
                  <a:pt x="3420870" y="132989"/>
                  <a:pt x="3656837" y="221213"/>
                </a:cubicBezTo>
                <a:cubicBezTo>
                  <a:pt x="4012366" y="350323"/>
                  <a:pt x="4340356" y="549887"/>
                  <a:pt x="4632938" y="786920"/>
                </a:cubicBezTo>
                <a:cubicBezTo>
                  <a:pt x="5021140" y="1098973"/>
                  <a:pt x="5369179" y="1467261"/>
                  <a:pt x="5818897" y="1691182"/>
                </a:cubicBezTo>
                <a:cubicBezTo>
                  <a:pt x="6263923" y="1926986"/>
                  <a:pt x="6772507" y="1969293"/>
                  <a:pt x="7267163" y="2004020"/>
                </a:cubicBezTo>
                <a:cubicBezTo>
                  <a:pt x="8109879" y="2072865"/>
                  <a:pt x="9111058" y="2084266"/>
                  <a:pt x="9711537" y="2768626"/>
                </a:cubicBezTo>
                <a:cubicBezTo>
                  <a:pt x="9958528" y="3055052"/>
                  <a:pt x="10083518" y="3426258"/>
                  <a:pt x="10132159" y="3796142"/>
                </a:cubicBezTo>
                <a:cubicBezTo>
                  <a:pt x="10132159" y="3796142"/>
                  <a:pt x="10128182" y="3796667"/>
                  <a:pt x="10128182" y="3796667"/>
                </a:cubicBezTo>
                <a:cubicBezTo>
                  <a:pt x="10077017" y="3428022"/>
                  <a:pt x="9950471" y="3059860"/>
                  <a:pt x="9702595" y="2776331"/>
                </a:cubicBezTo>
                <a:cubicBezTo>
                  <a:pt x="9101443" y="2100370"/>
                  <a:pt x="8103084" y="2096675"/>
                  <a:pt x="7265080" y="2033897"/>
                </a:cubicBezTo>
                <a:cubicBezTo>
                  <a:pt x="6767142" y="2002613"/>
                  <a:pt x="6250963" y="1963099"/>
                  <a:pt x="5800657" y="1727274"/>
                </a:cubicBezTo>
                <a:cubicBezTo>
                  <a:pt x="5346583" y="1504696"/>
                  <a:pt x="4992296" y="1135253"/>
                  <a:pt x="4602327" y="825201"/>
                </a:cubicBezTo>
                <a:cubicBezTo>
                  <a:pt x="4311239" y="592282"/>
                  <a:pt x="3988845" y="399151"/>
                  <a:pt x="3637377" y="273919"/>
                </a:cubicBezTo>
                <a:cubicBezTo>
                  <a:pt x="3404229" y="188489"/>
                  <a:pt x="3163528" y="128051"/>
                  <a:pt x="2916242" y="99641"/>
                </a:cubicBezTo>
                <a:cubicBezTo>
                  <a:pt x="2547943" y="52543"/>
                  <a:pt x="2170744" y="49207"/>
                  <a:pt x="1805621" y="117313"/>
                </a:cubicBezTo>
                <a:cubicBezTo>
                  <a:pt x="1227007" y="218306"/>
                  <a:pt x="693228" y="533252"/>
                  <a:pt x="332117" y="995711"/>
                </a:cubicBezTo>
                <a:cubicBezTo>
                  <a:pt x="295662" y="1038441"/>
                  <a:pt x="254384" y="1098973"/>
                  <a:pt x="221154" y="1143274"/>
                </a:cubicBezTo>
                <a:cubicBezTo>
                  <a:pt x="195494" y="1183817"/>
                  <a:pt x="144370" y="1255371"/>
                  <a:pt x="120675" y="1298349"/>
                </a:cubicBezTo>
                <a:cubicBezTo>
                  <a:pt x="120670" y="1298349"/>
                  <a:pt x="72972" y="1377525"/>
                  <a:pt x="72972" y="1377525"/>
                </a:cubicBezTo>
                <a:lnTo>
                  <a:pt x="0" y="1335617"/>
                </a:lnTo>
                <a:lnTo>
                  <a:pt x="0" y="1335617"/>
                </a:lnTo>
                <a:close/>
              </a:path>
            </a:pathLst>
          </a:custGeom>
          <a:solidFill>
            <a:srgbClr val="39B76F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9E6819C5-10E4-11EE-475B-2E1C8BABC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C608304-85CA-C40D-960E-9C587801BF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66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F965EA5-7D4E-EAF7-EAC0-3F3447C2E70F}"/>
              </a:ext>
            </a:extLst>
          </p:cNvPr>
          <p:cNvSpPr/>
          <p:nvPr/>
        </p:nvSpPr>
        <p:spPr>
          <a:xfrm flipH="1">
            <a:off x="6330770" y="5239304"/>
            <a:ext cx="6081631" cy="2173823"/>
          </a:xfrm>
          <a:custGeom>
            <a:avLst/>
            <a:gdLst>
              <a:gd name="csX0" fmla="*/ 0 w 10029148"/>
              <a:gd name="csY0" fmla="*/ 1354490 h 3584795"/>
              <a:gd name="csX1" fmla="*/ 3030516 w 10029148"/>
              <a:gd name="csY1" fmla="*/ 72019 h 3584795"/>
              <a:gd name="csX2" fmla="*/ 3904433 w 10029148"/>
              <a:gd name="csY2" fmla="*/ 382369 h 3584795"/>
              <a:gd name="csX3" fmla="*/ 5728719 w 10029148"/>
              <a:gd name="csY3" fmla="*/ 1618387 h 3584795"/>
              <a:gd name="csX4" fmla="*/ 6438241 w 10029148"/>
              <a:gd name="csY4" fmla="*/ 1789944 h 3584795"/>
              <a:gd name="csX5" fmla="*/ 9582859 w 10029148"/>
              <a:gd name="csY5" fmla="*/ 2587765 h 3584795"/>
              <a:gd name="csX6" fmla="*/ 10029149 w 10029148"/>
              <a:gd name="csY6" fmla="*/ 3584187 h 3584795"/>
              <a:gd name="csX7" fmla="*/ 10025445 w 10029148"/>
              <a:gd name="csY7" fmla="*/ 3584796 h 3584795"/>
              <a:gd name="csX8" fmla="*/ 9689440 w 10029148"/>
              <a:gd name="csY8" fmla="*/ 2738306 h 3584795"/>
              <a:gd name="csX9" fmla="*/ 7171011 w 10029148"/>
              <a:gd name="csY9" fmla="*/ 1876636 h 3584795"/>
              <a:gd name="csX10" fmla="*/ 5713362 w 10029148"/>
              <a:gd name="csY10" fmla="*/ 1656221 h 3584795"/>
              <a:gd name="csX11" fmla="*/ 3878429 w 10029148"/>
              <a:gd name="csY11" fmla="*/ 431371 h 3584795"/>
              <a:gd name="csX12" fmla="*/ 3108758 w 10029148"/>
              <a:gd name="csY12" fmla="*/ 150741 h 3584795"/>
              <a:gd name="csX13" fmla="*/ 496299 w 10029148"/>
              <a:gd name="csY13" fmla="*/ 806666 h 3584795"/>
              <a:gd name="csX14" fmla="*/ 73908 w 10029148"/>
              <a:gd name="csY14" fmla="*/ 1395012 h 3584795"/>
              <a:gd name="csX15" fmla="*/ 0 w 10029148"/>
              <a:gd name="csY15" fmla="*/ 1354490 h 3584795"/>
              <a:gd name="csX16" fmla="*/ 0 w 10029148"/>
              <a:gd name="csY16" fmla="*/ 1354490 h 35847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0029148" h="3584795">
                <a:moveTo>
                  <a:pt x="0" y="1354490"/>
                </a:moveTo>
                <a:cubicBezTo>
                  <a:pt x="645218" y="183465"/>
                  <a:pt x="1759941" y="-170032"/>
                  <a:pt x="3030516" y="72019"/>
                </a:cubicBezTo>
                <a:cubicBezTo>
                  <a:pt x="3335048" y="130106"/>
                  <a:pt x="3631206" y="236500"/>
                  <a:pt x="3904433" y="382369"/>
                </a:cubicBezTo>
                <a:cubicBezTo>
                  <a:pt x="4563000" y="720617"/>
                  <a:pt x="5037901" y="1338890"/>
                  <a:pt x="5728719" y="1618387"/>
                </a:cubicBezTo>
                <a:cubicBezTo>
                  <a:pt x="5954799" y="1712175"/>
                  <a:pt x="6195310" y="1762082"/>
                  <a:pt x="6438241" y="1789944"/>
                </a:cubicBezTo>
                <a:cubicBezTo>
                  <a:pt x="7469736" y="1917347"/>
                  <a:pt x="8811464" y="1762922"/>
                  <a:pt x="9582859" y="2587765"/>
                </a:cubicBezTo>
                <a:cubicBezTo>
                  <a:pt x="9831239" y="2862958"/>
                  <a:pt x="9971819" y="3221420"/>
                  <a:pt x="10029149" y="3584187"/>
                </a:cubicBezTo>
                <a:cubicBezTo>
                  <a:pt x="10029149" y="3584187"/>
                  <a:pt x="10025445" y="3584796"/>
                  <a:pt x="10025445" y="3584796"/>
                </a:cubicBezTo>
                <a:cubicBezTo>
                  <a:pt x="9974574" y="3283673"/>
                  <a:pt x="9870161" y="2986330"/>
                  <a:pt x="9689440" y="2738306"/>
                </a:cubicBezTo>
                <a:cubicBezTo>
                  <a:pt x="9119066" y="1958604"/>
                  <a:pt x="8053175" y="1928663"/>
                  <a:pt x="7171011" y="1876636"/>
                </a:cubicBezTo>
                <a:cubicBezTo>
                  <a:pt x="6681762" y="1847221"/>
                  <a:pt x="6174419" y="1843693"/>
                  <a:pt x="5713362" y="1656221"/>
                </a:cubicBezTo>
                <a:cubicBezTo>
                  <a:pt x="5018230" y="1381469"/>
                  <a:pt x="4538427" y="764762"/>
                  <a:pt x="3878429" y="431371"/>
                </a:cubicBezTo>
                <a:cubicBezTo>
                  <a:pt x="3636150" y="303647"/>
                  <a:pt x="3375862" y="210480"/>
                  <a:pt x="3108758" y="150741"/>
                </a:cubicBezTo>
                <a:cubicBezTo>
                  <a:pt x="2167308" y="-42665"/>
                  <a:pt x="1179132" y="72735"/>
                  <a:pt x="496299" y="806666"/>
                </a:cubicBezTo>
                <a:cubicBezTo>
                  <a:pt x="328989" y="982107"/>
                  <a:pt x="191547" y="1183458"/>
                  <a:pt x="73908" y="1395012"/>
                </a:cubicBezTo>
                <a:cubicBezTo>
                  <a:pt x="73906" y="1395012"/>
                  <a:pt x="0" y="1354490"/>
                  <a:pt x="0" y="1354490"/>
                </a:cubicBezTo>
                <a:lnTo>
                  <a:pt x="0" y="1354490"/>
                </a:lnTo>
                <a:close/>
              </a:path>
            </a:pathLst>
          </a:custGeom>
          <a:solidFill>
            <a:srgbClr val="7EB0DE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11455CF3-88B5-EA9E-A87B-37FA49BB62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D5EEEEE-1996-1B9A-88D8-899501F0EA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41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70BD420-968A-F94F-40C7-638F0D5C86D0}"/>
              </a:ext>
            </a:extLst>
          </p:cNvPr>
          <p:cNvSpPr/>
          <p:nvPr/>
        </p:nvSpPr>
        <p:spPr>
          <a:xfrm flipH="1">
            <a:off x="6330770" y="5239304"/>
            <a:ext cx="6019158" cy="2045076"/>
          </a:xfrm>
          <a:custGeom>
            <a:avLst/>
            <a:gdLst>
              <a:gd name="csX0" fmla="*/ 0 w 9926125"/>
              <a:gd name="csY0" fmla="*/ 1372942 h 3372482"/>
              <a:gd name="csX1" fmla="*/ 2410894 w 9926125"/>
              <a:gd name="csY1" fmla="*/ 5442 h 3372482"/>
              <a:gd name="csX2" fmla="*/ 4414807 w 9926125"/>
              <a:gd name="csY2" fmla="*/ 803933 h 3372482"/>
              <a:gd name="csX3" fmla="*/ 6256955 w 9926125"/>
              <a:gd name="csY3" fmla="*/ 1664721 h 3372482"/>
              <a:gd name="csX4" fmla="*/ 9452802 w 9926125"/>
              <a:gd name="csY4" fmla="*/ 2406253 h 3372482"/>
              <a:gd name="csX5" fmla="*/ 9926125 w 9926125"/>
              <a:gd name="csY5" fmla="*/ 3371789 h 3372482"/>
              <a:gd name="csX6" fmla="*/ 9922717 w 9926125"/>
              <a:gd name="csY6" fmla="*/ 3372482 h 3372482"/>
              <a:gd name="csX7" fmla="*/ 9505040 w 9926125"/>
              <a:gd name="csY7" fmla="*/ 2481250 h 3372482"/>
              <a:gd name="csX8" fmla="*/ 6346011 w 9926125"/>
              <a:gd name="csY8" fmla="*/ 1705117 h 3372482"/>
              <a:gd name="csX9" fmla="*/ 4383817 w 9926125"/>
              <a:gd name="csY9" fmla="*/ 844560 h 3372482"/>
              <a:gd name="csX10" fmla="*/ 3118207 w 9926125"/>
              <a:gd name="csY10" fmla="*/ 178928 h 3372482"/>
              <a:gd name="csX11" fmla="*/ 1693672 w 9926125"/>
              <a:gd name="csY11" fmla="*/ 124641 h 3372482"/>
              <a:gd name="csX12" fmla="*/ 477461 w 9926125"/>
              <a:gd name="csY12" fmla="*/ 823375 h 3372482"/>
              <a:gd name="csX13" fmla="*/ 74823 w 9926125"/>
              <a:gd name="csY13" fmla="*/ 1412036 h 3372482"/>
              <a:gd name="csX14" fmla="*/ 0 w 9926125"/>
              <a:gd name="csY14" fmla="*/ 1372942 h 3372482"/>
              <a:gd name="csX15" fmla="*/ 0 w 9926125"/>
              <a:gd name="csY15" fmla="*/ 1372942 h 3372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9926125" h="3372482">
                <a:moveTo>
                  <a:pt x="0" y="1372942"/>
                </a:moveTo>
                <a:cubicBezTo>
                  <a:pt x="497867" y="422547"/>
                  <a:pt x="1337587" y="-57212"/>
                  <a:pt x="2410894" y="5442"/>
                </a:cubicBezTo>
                <a:cubicBezTo>
                  <a:pt x="3209892" y="46646"/>
                  <a:pt x="3796676" y="312981"/>
                  <a:pt x="4414807" y="803933"/>
                </a:cubicBezTo>
                <a:cubicBezTo>
                  <a:pt x="4999297" y="1261643"/>
                  <a:pt x="5479331" y="1637868"/>
                  <a:pt x="6256955" y="1664721"/>
                </a:cubicBezTo>
                <a:cubicBezTo>
                  <a:pt x="7283863" y="1723342"/>
                  <a:pt x="8683720" y="1605576"/>
                  <a:pt x="9452802" y="2406253"/>
                </a:cubicBezTo>
                <a:cubicBezTo>
                  <a:pt x="9705305" y="2669541"/>
                  <a:pt x="9856004" y="3017106"/>
                  <a:pt x="9926125" y="3371789"/>
                </a:cubicBezTo>
                <a:cubicBezTo>
                  <a:pt x="9926125" y="3371789"/>
                  <a:pt x="9922717" y="3372482"/>
                  <a:pt x="9922717" y="3372482"/>
                </a:cubicBezTo>
                <a:cubicBezTo>
                  <a:pt x="9855478" y="3048600"/>
                  <a:pt x="9723819" y="2731899"/>
                  <a:pt x="9505040" y="2481250"/>
                </a:cubicBezTo>
                <a:cubicBezTo>
                  <a:pt x="8774375" y="1637951"/>
                  <a:pt x="7368312" y="1747277"/>
                  <a:pt x="6346011" y="1705117"/>
                </a:cubicBezTo>
                <a:cubicBezTo>
                  <a:pt x="5493659" y="1696614"/>
                  <a:pt x="5025469" y="1339684"/>
                  <a:pt x="4383817" y="844560"/>
                </a:cubicBezTo>
                <a:cubicBezTo>
                  <a:pt x="4003337" y="552289"/>
                  <a:pt x="3587659" y="294229"/>
                  <a:pt x="3118207" y="178928"/>
                </a:cubicBezTo>
                <a:cubicBezTo>
                  <a:pt x="2654540" y="66689"/>
                  <a:pt x="2163040" y="27767"/>
                  <a:pt x="1693672" y="124641"/>
                </a:cubicBezTo>
                <a:cubicBezTo>
                  <a:pt x="1225680" y="217508"/>
                  <a:pt x="792483" y="465606"/>
                  <a:pt x="477461" y="823375"/>
                </a:cubicBezTo>
                <a:cubicBezTo>
                  <a:pt x="317325" y="1000286"/>
                  <a:pt x="186378" y="1201532"/>
                  <a:pt x="74823" y="1412036"/>
                </a:cubicBezTo>
                <a:cubicBezTo>
                  <a:pt x="74821" y="1412036"/>
                  <a:pt x="0" y="1372942"/>
                  <a:pt x="0" y="1372942"/>
                </a:cubicBezTo>
                <a:lnTo>
                  <a:pt x="0" y="1372942"/>
                </a:lnTo>
                <a:close/>
              </a:path>
            </a:pathLst>
          </a:custGeom>
          <a:solidFill>
            <a:srgbClr val="CE3736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1236929A-9807-81A2-D5EC-0713B080DC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826DD0B-5478-FC6B-8BDA-E87D4DC4BA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9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DF31-1F7B-EC0A-3A30-58386BFE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156" y="1251460"/>
            <a:ext cx="7346967" cy="739324"/>
          </a:xfrm>
        </p:spPr>
        <p:txBody>
          <a:bodyPr anchor="t" anchorCtr="0"/>
          <a:lstStyle>
            <a:lvl1pPr algn="l">
              <a:defRPr sz="363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0A8BB-4B4B-33CA-A09A-C7224FF7D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156" y="2077425"/>
            <a:ext cx="7346967" cy="935707"/>
          </a:xfrm>
        </p:spPr>
        <p:txBody>
          <a:bodyPr anchor="t" anchorCtr="0"/>
          <a:lstStyle>
            <a:lvl1pPr marL="0" indent="0" algn="l">
              <a:buNone/>
              <a:defRPr sz="2183"/>
            </a:lvl1pPr>
            <a:lvl2pPr marL="277246" indent="0" algn="ctr">
              <a:buNone/>
              <a:defRPr sz="1213"/>
            </a:lvl2pPr>
            <a:lvl3pPr marL="554492" indent="0" algn="ctr">
              <a:buNone/>
              <a:defRPr sz="1092"/>
            </a:lvl3pPr>
            <a:lvl4pPr marL="831738" indent="0" algn="ctr">
              <a:buNone/>
              <a:defRPr sz="970"/>
            </a:lvl4pPr>
            <a:lvl5pPr marL="1108984" indent="0" algn="ctr">
              <a:buNone/>
              <a:defRPr sz="970"/>
            </a:lvl5pPr>
            <a:lvl6pPr marL="1386230" indent="0" algn="ctr">
              <a:buNone/>
              <a:defRPr sz="970"/>
            </a:lvl6pPr>
            <a:lvl7pPr marL="1663476" indent="0" algn="ctr">
              <a:buNone/>
              <a:defRPr sz="970"/>
            </a:lvl7pPr>
            <a:lvl8pPr marL="1940723" indent="0" algn="ctr">
              <a:buNone/>
              <a:defRPr sz="970"/>
            </a:lvl8pPr>
            <a:lvl9pPr marL="2217969" indent="0" algn="ctr">
              <a:buNone/>
              <a:defRPr sz="97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D91B9D7-0661-FB85-D23A-807EB82B12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-2544773" y="3013132"/>
            <a:ext cx="16045499" cy="3107471"/>
          </a:xfrm>
          <a:prstGeom prst="rect">
            <a:avLst/>
          </a:prstGeom>
        </p:spPr>
      </p:pic>
      <p:pic>
        <p:nvPicPr>
          <p:cNvPr id="4" name="Picture 35">
            <a:extLst>
              <a:ext uri="{FF2B5EF4-FFF2-40B4-BE49-F238E27FC236}">
                <a16:creationId xmlns:a16="http://schemas.microsoft.com/office/drawing/2014/main" id="{5455B14C-E6A0-00EC-1771-75A843231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44990" y="5746016"/>
            <a:ext cx="1706976" cy="43450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8408971-AB40-3C42-8AAE-AFF7EC0B3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41" y="5646438"/>
            <a:ext cx="2338092" cy="63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62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8B550FD-9E92-A4FD-A09F-CC806F20CFA6}"/>
              </a:ext>
            </a:extLst>
          </p:cNvPr>
          <p:cNvSpPr/>
          <p:nvPr/>
        </p:nvSpPr>
        <p:spPr>
          <a:xfrm flipH="1">
            <a:off x="6330770" y="5239304"/>
            <a:ext cx="5956679" cy="1916101"/>
          </a:xfrm>
          <a:custGeom>
            <a:avLst/>
            <a:gdLst>
              <a:gd name="csX0" fmla="*/ 0 w 9823091"/>
              <a:gd name="csY0" fmla="*/ 1391017 h 3159792"/>
              <a:gd name="csX1" fmla="*/ 1277586 w 9823091"/>
              <a:gd name="csY1" fmla="*/ 157586 h 3159792"/>
              <a:gd name="csX2" fmla="*/ 3060805 w 9823091"/>
              <a:gd name="csY2" fmla="*/ 121740 h 3159792"/>
              <a:gd name="csX3" fmla="*/ 3723622 w 9823091"/>
              <a:gd name="csY3" fmla="*/ 408810 h 3159792"/>
              <a:gd name="csX4" fmla="*/ 5547824 w 9823091"/>
              <a:gd name="csY4" fmla="*/ 1505466 h 3159792"/>
              <a:gd name="csX5" fmla="*/ 6252781 w 9823091"/>
              <a:gd name="csY5" fmla="*/ 1564590 h 3159792"/>
              <a:gd name="csX6" fmla="*/ 9289829 w 9823091"/>
              <a:gd name="csY6" fmla="*/ 2192177 h 3159792"/>
              <a:gd name="csX7" fmla="*/ 9823091 w 9823091"/>
              <a:gd name="csY7" fmla="*/ 3159015 h 3159792"/>
              <a:gd name="csX8" fmla="*/ 9819957 w 9823091"/>
              <a:gd name="csY8" fmla="*/ 3159792 h 3159792"/>
              <a:gd name="csX9" fmla="*/ 9313182 w 9823091"/>
              <a:gd name="csY9" fmla="*/ 2232300 h 3159792"/>
              <a:gd name="csX10" fmla="*/ 6969583 w 9823091"/>
              <a:gd name="csY10" fmla="*/ 1574332 h 3159792"/>
              <a:gd name="csX11" fmla="*/ 5537747 w 9823091"/>
              <a:gd name="csY11" fmla="*/ 1545862 h 3159792"/>
              <a:gd name="csX12" fmla="*/ 3693705 w 9823091"/>
              <a:gd name="csY12" fmla="*/ 459578 h 3159792"/>
              <a:gd name="csX13" fmla="*/ 3043996 w 9823091"/>
              <a:gd name="csY13" fmla="*/ 185630 h 3159792"/>
              <a:gd name="csX14" fmla="*/ 990554 w 9823091"/>
              <a:gd name="csY14" fmla="*/ 383751 h 3159792"/>
              <a:gd name="csX15" fmla="*/ 250055 w 9823091"/>
              <a:gd name="csY15" fmla="*/ 1122102 h 3159792"/>
              <a:gd name="csX16" fmla="*/ 75709 w 9823091"/>
              <a:gd name="csY16" fmla="*/ 1428684 h 3159792"/>
              <a:gd name="csX17" fmla="*/ 0 w 9823091"/>
              <a:gd name="csY17" fmla="*/ 1391017 h 3159792"/>
              <a:gd name="csX18" fmla="*/ 0 w 9823091"/>
              <a:gd name="csY18" fmla="*/ 1391017 h 31597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9823091" h="3159792">
                <a:moveTo>
                  <a:pt x="0" y="1391017"/>
                </a:moveTo>
                <a:cubicBezTo>
                  <a:pt x="269679" y="848043"/>
                  <a:pt x="700499" y="375370"/>
                  <a:pt x="1277586" y="157586"/>
                </a:cubicBezTo>
                <a:cubicBezTo>
                  <a:pt x="1846045" y="-62003"/>
                  <a:pt x="2480207" y="-31089"/>
                  <a:pt x="3060805" y="121740"/>
                </a:cubicBezTo>
                <a:cubicBezTo>
                  <a:pt x="3294374" y="184891"/>
                  <a:pt x="3516772" y="284840"/>
                  <a:pt x="3723622" y="408810"/>
                </a:cubicBezTo>
                <a:cubicBezTo>
                  <a:pt x="4338155" y="774369"/>
                  <a:pt x="4838282" y="1331641"/>
                  <a:pt x="5547824" y="1505466"/>
                </a:cubicBezTo>
                <a:cubicBezTo>
                  <a:pt x="5777585" y="1565157"/>
                  <a:pt x="6016204" y="1578615"/>
                  <a:pt x="6252781" y="1564590"/>
                </a:cubicBezTo>
                <a:cubicBezTo>
                  <a:pt x="7249541" y="1525097"/>
                  <a:pt x="8511112" y="1467757"/>
                  <a:pt x="9289829" y="2192177"/>
                </a:cubicBezTo>
                <a:cubicBezTo>
                  <a:pt x="9561857" y="2450594"/>
                  <a:pt x="9736139" y="2797341"/>
                  <a:pt x="9823091" y="3159015"/>
                </a:cubicBezTo>
                <a:cubicBezTo>
                  <a:pt x="9823091" y="3159015"/>
                  <a:pt x="9819957" y="3159792"/>
                  <a:pt x="9819957" y="3159792"/>
                </a:cubicBezTo>
                <a:cubicBezTo>
                  <a:pt x="9733088" y="2814788"/>
                  <a:pt x="9570104" y="2482319"/>
                  <a:pt x="9313182" y="2232300"/>
                </a:cubicBezTo>
                <a:cubicBezTo>
                  <a:pt x="8702225" y="1636480"/>
                  <a:pt x="7780825" y="1570993"/>
                  <a:pt x="6969583" y="1574332"/>
                </a:cubicBezTo>
                <a:cubicBezTo>
                  <a:pt x="6492346" y="1566857"/>
                  <a:pt x="6008020" y="1666861"/>
                  <a:pt x="5537747" y="1545862"/>
                </a:cubicBezTo>
                <a:cubicBezTo>
                  <a:pt x="4825048" y="1379406"/>
                  <a:pt x="4304220" y="813883"/>
                  <a:pt x="3693705" y="459578"/>
                </a:cubicBezTo>
                <a:cubicBezTo>
                  <a:pt x="3490116" y="340294"/>
                  <a:pt x="3272200" y="245523"/>
                  <a:pt x="3043996" y="185630"/>
                </a:cubicBezTo>
                <a:cubicBezTo>
                  <a:pt x="2366431" y="10789"/>
                  <a:pt x="1601936" y="8404"/>
                  <a:pt x="990554" y="383751"/>
                </a:cubicBezTo>
                <a:cubicBezTo>
                  <a:pt x="688378" y="564998"/>
                  <a:pt x="438991" y="826481"/>
                  <a:pt x="250055" y="1122102"/>
                </a:cubicBezTo>
                <a:cubicBezTo>
                  <a:pt x="185147" y="1220111"/>
                  <a:pt x="129729" y="1324166"/>
                  <a:pt x="75709" y="1428684"/>
                </a:cubicBezTo>
                <a:lnTo>
                  <a:pt x="0" y="1391017"/>
                </a:lnTo>
                <a:lnTo>
                  <a:pt x="0" y="1391017"/>
                </a:lnTo>
                <a:close/>
              </a:path>
            </a:pathLst>
          </a:custGeom>
          <a:solidFill>
            <a:srgbClr val="8C58A4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2F88D6CB-3196-3E82-2D71-137C02D85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0B1D5DE-49EA-123F-6303-945727420F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06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D86B024-E7B3-D908-1C11-E24FC3149EFC}"/>
              </a:ext>
            </a:extLst>
          </p:cNvPr>
          <p:cNvSpPr/>
          <p:nvPr/>
        </p:nvSpPr>
        <p:spPr>
          <a:xfrm flipH="1">
            <a:off x="6330770" y="5239304"/>
            <a:ext cx="5894190" cy="1788723"/>
          </a:xfrm>
          <a:custGeom>
            <a:avLst/>
            <a:gdLst>
              <a:gd name="csX0" fmla="*/ 0 w 9720042"/>
              <a:gd name="csY0" fmla="*/ 1411769 h 2949736"/>
              <a:gd name="csX1" fmla="*/ 2992533 w 9720042"/>
              <a:gd name="csY1" fmla="*/ 128282 h 2949736"/>
              <a:gd name="csX2" fmla="*/ 4806259 w 9720042"/>
              <a:gd name="csY2" fmla="*/ 1223184 h 2949736"/>
              <a:gd name="csX3" fmla="*/ 6157096 w 9720042"/>
              <a:gd name="csY3" fmla="*/ 1477612 h 2949736"/>
              <a:gd name="csX4" fmla="*/ 7570502 w 9720042"/>
              <a:gd name="csY4" fmla="*/ 1410404 h 2949736"/>
              <a:gd name="csX5" fmla="*/ 9596274 w 9720042"/>
              <a:gd name="csY5" fmla="*/ 2618296 h 2949736"/>
              <a:gd name="csX6" fmla="*/ 9720043 w 9720042"/>
              <a:gd name="csY6" fmla="*/ 2948876 h 2949736"/>
              <a:gd name="csX7" fmla="*/ 9717202 w 9720042"/>
              <a:gd name="csY7" fmla="*/ 2949737 h 2949736"/>
              <a:gd name="csX8" fmla="*/ 9590698 w 9720042"/>
              <a:gd name="csY8" fmla="*/ 2620920 h 2949736"/>
              <a:gd name="csX9" fmla="*/ 7568356 w 9720042"/>
              <a:gd name="csY9" fmla="*/ 1438854 h 2949736"/>
              <a:gd name="csX10" fmla="*/ 6162756 w 9720042"/>
              <a:gd name="csY10" fmla="*/ 1518470 h 2949736"/>
              <a:gd name="csX11" fmla="*/ 4781644 w 9720042"/>
              <a:gd name="csY11" fmla="*/ 1268934 h 2949736"/>
              <a:gd name="csX12" fmla="*/ 2973557 w 9720042"/>
              <a:gd name="csY12" fmla="*/ 197285 h 2949736"/>
              <a:gd name="csX13" fmla="*/ 954700 w 9720042"/>
              <a:gd name="csY13" fmla="*/ 394982 h 2949736"/>
              <a:gd name="csX14" fmla="*/ 76574 w 9720042"/>
              <a:gd name="csY14" fmla="*/ 1447924 h 2949736"/>
              <a:gd name="csX15" fmla="*/ 0 w 9720042"/>
              <a:gd name="csY15" fmla="*/ 1411769 h 2949736"/>
              <a:gd name="csX16" fmla="*/ 0 w 9720042"/>
              <a:gd name="csY16" fmla="*/ 1411769 h 29497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9720042" h="2949736">
                <a:moveTo>
                  <a:pt x="0" y="1411769"/>
                </a:moveTo>
                <a:cubicBezTo>
                  <a:pt x="581242" y="166734"/>
                  <a:pt x="1700541" y="-234825"/>
                  <a:pt x="2992533" y="128282"/>
                </a:cubicBezTo>
                <a:cubicBezTo>
                  <a:pt x="3691010" y="316814"/>
                  <a:pt x="4188191" y="892940"/>
                  <a:pt x="4806259" y="1223184"/>
                </a:cubicBezTo>
                <a:cubicBezTo>
                  <a:pt x="5214931" y="1452081"/>
                  <a:pt x="5692567" y="1546395"/>
                  <a:pt x="6157096" y="1477612"/>
                </a:cubicBezTo>
                <a:cubicBezTo>
                  <a:pt x="6623582" y="1409481"/>
                  <a:pt x="7098567" y="1373473"/>
                  <a:pt x="7570502" y="1410404"/>
                </a:cubicBezTo>
                <a:cubicBezTo>
                  <a:pt x="8411850" y="1469403"/>
                  <a:pt x="9231467" y="1811425"/>
                  <a:pt x="9596274" y="2618296"/>
                </a:cubicBezTo>
                <a:cubicBezTo>
                  <a:pt x="9645693" y="2725270"/>
                  <a:pt x="9686718" y="2835981"/>
                  <a:pt x="9720043" y="2948876"/>
                </a:cubicBezTo>
                <a:cubicBezTo>
                  <a:pt x="9720043" y="2948876"/>
                  <a:pt x="9717202" y="2949737"/>
                  <a:pt x="9717202" y="2949737"/>
                </a:cubicBezTo>
                <a:cubicBezTo>
                  <a:pt x="9682889" y="2837262"/>
                  <a:pt x="9640938" y="2727139"/>
                  <a:pt x="9590698" y="2620920"/>
                </a:cubicBezTo>
                <a:cubicBezTo>
                  <a:pt x="9220821" y="1822280"/>
                  <a:pt x="8405118" y="1489916"/>
                  <a:pt x="7568356" y="1438854"/>
                </a:cubicBezTo>
                <a:cubicBezTo>
                  <a:pt x="7098904" y="1406394"/>
                  <a:pt x="6627726" y="1446370"/>
                  <a:pt x="6162756" y="1518470"/>
                </a:cubicBezTo>
                <a:cubicBezTo>
                  <a:pt x="5691053" y="1592354"/>
                  <a:pt x="5198857" y="1498923"/>
                  <a:pt x="4781644" y="1268934"/>
                </a:cubicBezTo>
                <a:cubicBezTo>
                  <a:pt x="4155708" y="939635"/>
                  <a:pt x="3665238" y="383917"/>
                  <a:pt x="2973557" y="197285"/>
                </a:cubicBezTo>
                <a:cubicBezTo>
                  <a:pt x="2308763" y="12305"/>
                  <a:pt x="1549842" y="10865"/>
                  <a:pt x="954700" y="394982"/>
                </a:cubicBezTo>
                <a:cubicBezTo>
                  <a:pt x="560877" y="643972"/>
                  <a:pt x="272850" y="1029854"/>
                  <a:pt x="76574" y="1447924"/>
                </a:cubicBezTo>
                <a:cubicBezTo>
                  <a:pt x="76574" y="1447924"/>
                  <a:pt x="0" y="1411769"/>
                  <a:pt x="0" y="1411769"/>
                </a:cubicBezTo>
                <a:lnTo>
                  <a:pt x="0" y="1411769"/>
                </a:lnTo>
                <a:close/>
              </a:path>
            </a:pathLst>
          </a:custGeom>
          <a:solidFill>
            <a:srgbClr val="1F355E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  <p:pic>
        <p:nvPicPr>
          <p:cNvPr id="5" name="Picture 35">
            <a:extLst>
              <a:ext uri="{FF2B5EF4-FFF2-40B4-BE49-F238E27FC236}">
                <a16:creationId xmlns:a16="http://schemas.microsoft.com/office/drawing/2014/main" id="{7BF977E4-2101-8463-2D74-2C33C4F13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BC690A0-DD15-056F-293F-892A5F2FEF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2" y="5869598"/>
            <a:ext cx="1986915" cy="5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72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91C11-B76C-E84F-35CE-E33AE1B54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C826CC-D58C-D2EC-7CA8-C7A6402F7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7" indent="0" algn="ctr">
              <a:buNone/>
              <a:defRPr sz="2000"/>
            </a:lvl2pPr>
            <a:lvl3pPr marL="914413" indent="0" algn="ctr">
              <a:buNone/>
              <a:defRPr sz="1800"/>
            </a:lvl3pPr>
            <a:lvl4pPr marL="1371620" indent="0" algn="ctr">
              <a:buNone/>
              <a:defRPr sz="1600"/>
            </a:lvl4pPr>
            <a:lvl5pPr marL="1828826" indent="0" algn="ctr">
              <a:buNone/>
              <a:defRPr sz="1600"/>
            </a:lvl5pPr>
            <a:lvl6pPr marL="2286033" indent="0" algn="ctr">
              <a:buNone/>
              <a:defRPr sz="1600"/>
            </a:lvl6pPr>
            <a:lvl7pPr marL="2743239" indent="0" algn="ctr">
              <a:buNone/>
              <a:defRPr sz="1600"/>
            </a:lvl7pPr>
            <a:lvl8pPr marL="3200446" indent="0" algn="ctr">
              <a:buNone/>
              <a:defRPr sz="1600"/>
            </a:lvl8pPr>
            <a:lvl9pPr marL="365765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283F3-A2F2-7908-68FD-E6383B0F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527C-ECDE-4745-ACB7-C28C5391DB8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DE62C-BC3F-3855-5391-611E86B3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D0EAD-618C-8B0F-2AF3-C12EA04B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C59E-79B6-43FA-9CE1-2075F23AB6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71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58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4D9D2A3-00F4-8038-D208-5AAA065A4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42567" y="4288274"/>
            <a:ext cx="7590788" cy="32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1F44AA46-845C-D09D-1237-FBBC26F0DC61}"/>
              </a:ext>
            </a:extLst>
          </p:cNvPr>
          <p:cNvSpPr/>
          <p:nvPr/>
        </p:nvSpPr>
        <p:spPr>
          <a:xfrm flipH="1">
            <a:off x="6330770" y="5239304"/>
            <a:ext cx="6206542" cy="2431910"/>
          </a:xfrm>
          <a:custGeom>
            <a:avLst/>
            <a:gdLst>
              <a:gd name="csX0" fmla="*/ 0 w 10235137"/>
              <a:gd name="csY0" fmla="*/ 1319991 h 4011323"/>
              <a:gd name="csX1" fmla="*/ 1854195 w 10235137"/>
              <a:gd name="csY1" fmla="*/ 47698 h 4011323"/>
              <a:gd name="csX2" fmla="*/ 3197101 w 10235137"/>
              <a:gd name="csY2" fmla="*/ 62121 h 4011323"/>
              <a:gd name="csX3" fmla="*/ 4108802 w 10235137"/>
              <a:gd name="csY3" fmla="*/ 366533 h 4011323"/>
              <a:gd name="csX4" fmla="*/ 4752264 w 10235137"/>
              <a:gd name="csY4" fmla="*/ 786595 h 4011323"/>
              <a:gd name="csX5" fmla="*/ 5907296 w 10235137"/>
              <a:gd name="csY5" fmla="*/ 1777134 h 4011323"/>
              <a:gd name="csX6" fmla="*/ 6241155 w 10235137"/>
              <a:gd name="csY6" fmla="*/ 1954990 h 4011323"/>
              <a:gd name="csX7" fmla="*/ 7356004 w 10235137"/>
              <a:gd name="csY7" fmla="*/ 2162932 h 4011323"/>
              <a:gd name="csX8" fmla="*/ 9562286 w 10235137"/>
              <a:gd name="csY8" fmla="*/ 2687199 h 4011323"/>
              <a:gd name="csX9" fmla="*/ 10235138 w 10235137"/>
              <a:gd name="csY9" fmla="*/ 4011324 h 4011323"/>
              <a:gd name="csX10" fmla="*/ 10031401 w 10235137"/>
              <a:gd name="csY10" fmla="*/ 3280563 h 4011323"/>
              <a:gd name="csX11" fmla="*/ 8114798 w 10235137"/>
              <a:gd name="csY11" fmla="*/ 2257162 h 4011323"/>
              <a:gd name="csX12" fmla="*/ 6592350 w 10235137"/>
              <a:gd name="csY12" fmla="*/ 2108196 h 4011323"/>
              <a:gd name="csX13" fmla="*/ 6223189 w 10235137"/>
              <a:gd name="csY13" fmla="*/ 1996183 h 4011323"/>
              <a:gd name="csX14" fmla="*/ 5882555 w 10235137"/>
              <a:gd name="csY14" fmla="*/ 1816795 h 4011323"/>
              <a:gd name="csX15" fmla="*/ 4718055 w 10235137"/>
              <a:gd name="csY15" fmla="*/ 827978 h 4011323"/>
              <a:gd name="csX16" fmla="*/ 4083346 w 10235137"/>
              <a:gd name="csY16" fmla="*/ 418443 h 4011323"/>
              <a:gd name="csX17" fmla="*/ 3232509 w 10235137"/>
              <a:gd name="csY17" fmla="*/ 133786 h 4011323"/>
              <a:gd name="csX18" fmla="*/ 2620395 w 10235137"/>
              <a:gd name="csY18" fmla="*/ 70573 h 4011323"/>
              <a:gd name="csX19" fmla="*/ 536638 w 10235137"/>
              <a:gd name="csY19" fmla="*/ 774344 h 4011323"/>
              <a:gd name="csX20" fmla="*/ 72015 w 10235137"/>
              <a:gd name="csY20" fmla="*/ 1363284 h 4011323"/>
              <a:gd name="csX21" fmla="*/ 0 w 10235137"/>
              <a:gd name="csY21" fmla="*/ 1319991 h 4011323"/>
              <a:gd name="csX22" fmla="*/ 0 w 10235137"/>
              <a:gd name="csY22" fmla="*/ 1319991 h 40113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0235137" h="4011323">
                <a:moveTo>
                  <a:pt x="0" y="1319991"/>
                </a:moveTo>
                <a:cubicBezTo>
                  <a:pt x="398877" y="641625"/>
                  <a:pt x="1072738" y="167604"/>
                  <a:pt x="1854195" y="47698"/>
                </a:cubicBezTo>
                <a:cubicBezTo>
                  <a:pt x="2299327" y="-27416"/>
                  <a:pt x="2753084" y="-7130"/>
                  <a:pt x="3197101" y="62121"/>
                </a:cubicBezTo>
                <a:cubicBezTo>
                  <a:pt x="3511373" y="126700"/>
                  <a:pt x="3820176" y="224584"/>
                  <a:pt x="4108802" y="366533"/>
                </a:cubicBezTo>
                <a:cubicBezTo>
                  <a:pt x="4339721" y="479046"/>
                  <a:pt x="4555049" y="622679"/>
                  <a:pt x="4752264" y="786595"/>
                </a:cubicBezTo>
                <a:cubicBezTo>
                  <a:pt x="5144063" y="1111067"/>
                  <a:pt x="5471232" y="1510318"/>
                  <a:pt x="5907296" y="1777134"/>
                </a:cubicBezTo>
                <a:cubicBezTo>
                  <a:pt x="6014403" y="1843795"/>
                  <a:pt x="6126474" y="1903130"/>
                  <a:pt x="6241155" y="1954990"/>
                </a:cubicBezTo>
                <a:cubicBezTo>
                  <a:pt x="6592581" y="2103703"/>
                  <a:pt x="6978827" y="2129066"/>
                  <a:pt x="7356004" y="2162932"/>
                </a:cubicBezTo>
                <a:cubicBezTo>
                  <a:pt x="8104805" y="2230203"/>
                  <a:pt x="8927955" y="2229762"/>
                  <a:pt x="9562286" y="2687199"/>
                </a:cubicBezTo>
                <a:cubicBezTo>
                  <a:pt x="9984864" y="2991702"/>
                  <a:pt x="10186455" y="3508158"/>
                  <a:pt x="10235138" y="4011324"/>
                </a:cubicBezTo>
                <a:cubicBezTo>
                  <a:pt x="10194744" y="3770375"/>
                  <a:pt x="10145893" y="3507381"/>
                  <a:pt x="10031401" y="3280563"/>
                </a:cubicBezTo>
                <a:cubicBezTo>
                  <a:pt x="9687254" y="2537331"/>
                  <a:pt x="8866250" y="2324538"/>
                  <a:pt x="8114798" y="2257162"/>
                </a:cubicBezTo>
                <a:cubicBezTo>
                  <a:pt x="7607729" y="2203664"/>
                  <a:pt x="7094854" y="2208724"/>
                  <a:pt x="6592350" y="2108196"/>
                </a:cubicBezTo>
                <a:cubicBezTo>
                  <a:pt x="6466435" y="2081888"/>
                  <a:pt x="6341656" y="2047413"/>
                  <a:pt x="6223189" y="1996183"/>
                </a:cubicBezTo>
                <a:cubicBezTo>
                  <a:pt x="6105562" y="1943778"/>
                  <a:pt x="5991976" y="1884129"/>
                  <a:pt x="5882555" y="1816795"/>
                </a:cubicBezTo>
                <a:cubicBezTo>
                  <a:pt x="5442788" y="1550798"/>
                  <a:pt x="5110338" y="1150195"/>
                  <a:pt x="4718055" y="827978"/>
                </a:cubicBezTo>
                <a:cubicBezTo>
                  <a:pt x="4523113" y="667330"/>
                  <a:pt x="4311256" y="527666"/>
                  <a:pt x="4083346" y="418443"/>
                </a:cubicBezTo>
                <a:cubicBezTo>
                  <a:pt x="3814201" y="287091"/>
                  <a:pt x="3525196" y="197575"/>
                  <a:pt x="3232509" y="133786"/>
                </a:cubicBezTo>
                <a:cubicBezTo>
                  <a:pt x="3031170" y="97089"/>
                  <a:pt x="2824867" y="79446"/>
                  <a:pt x="2620395" y="70573"/>
                </a:cubicBezTo>
                <a:cubicBezTo>
                  <a:pt x="1869869" y="34973"/>
                  <a:pt x="1082176" y="237892"/>
                  <a:pt x="536638" y="774344"/>
                </a:cubicBezTo>
                <a:cubicBezTo>
                  <a:pt x="355491" y="947621"/>
                  <a:pt x="201405" y="1148188"/>
                  <a:pt x="72015" y="1363284"/>
                </a:cubicBezTo>
                <a:lnTo>
                  <a:pt x="0" y="1319991"/>
                </a:lnTo>
                <a:lnTo>
                  <a:pt x="0" y="1319991"/>
                </a:lnTo>
                <a:close/>
              </a:path>
            </a:pathLst>
          </a:custGeom>
          <a:solidFill>
            <a:srgbClr val="FFD64F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357681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16" name="Freeform 15">
            <a:extLst>
              <a:ext uri="{FF2B5EF4-FFF2-40B4-BE49-F238E27FC236}">
                <a16:creationId xmlns:a16="http://schemas.microsoft.com/office/drawing/2014/main" id="{6666AD00-DAC0-FD02-4570-C328AFDBE450}"/>
              </a:ext>
            </a:extLst>
          </p:cNvPr>
          <p:cNvSpPr/>
          <p:nvPr/>
        </p:nvSpPr>
        <p:spPr>
          <a:xfrm flipH="1">
            <a:off x="6330770" y="5239304"/>
            <a:ext cx="6144096" cy="2302302"/>
          </a:xfrm>
          <a:custGeom>
            <a:avLst/>
            <a:gdLst>
              <a:gd name="csX0" fmla="*/ 0 w 10132158"/>
              <a:gd name="csY0" fmla="*/ 1335596 h 3796666"/>
              <a:gd name="csX1" fmla="*/ 1073471 w 10132158"/>
              <a:gd name="csY1" fmla="*/ 287138 h 3796666"/>
              <a:gd name="csX2" fmla="*/ 2924236 w 10132158"/>
              <a:gd name="csY2" fmla="*/ 38682 h 3796666"/>
              <a:gd name="csX3" fmla="*/ 3656837 w 10132158"/>
              <a:gd name="csY3" fmla="*/ 221213 h 3796666"/>
              <a:gd name="csX4" fmla="*/ 4632938 w 10132158"/>
              <a:gd name="csY4" fmla="*/ 786920 h 3796666"/>
              <a:gd name="csX5" fmla="*/ 5818897 w 10132158"/>
              <a:gd name="csY5" fmla="*/ 1691182 h 3796666"/>
              <a:gd name="csX6" fmla="*/ 7267163 w 10132158"/>
              <a:gd name="csY6" fmla="*/ 2004020 h 3796666"/>
              <a:gd name="csX7" fmla="*/ 9711537 w 10132158"/>
              <a:gd name="csY7" fmla="*/ 2768626 h 3796666"/>
              <a:gd name="csX8" fmla="*/ 10132159 w 10132158"/>
              <a:gd name="csY8" fmla="*/ 3796142 h 3796666"/>
              <a:gd name="csX9" fmla="*/ 10128182 w 10132158"/>
              <a:gd name="csY9" fmla="*/ 3796667 h 3796666"/>
              <a:gd name="csX10" fmla="*/ 9702595 w 10132158"/>
              <a:gd name="csY10" fmla="*/ 2776331 h 3796666"/>
              <a:gd name="csX11" fmla="*/ 7265080 w 10132158"/>
              <a:gd name="csY11" fmla="*/ 2033897 h 3796666"/>
              <a:gd name="csX12" fmla="*/ 5800657 w 10132158"/>
              <a:gd name="csY12" fmla="*/ 1727274 h 3796666"/>
              <a:gd name="csX13" fmla="*/ 4602327 w 10132158"/>
              <a:gd name="csY13" fmla="*/ 825201 h 3796666"/>
              <a:gd name="csX14" fmla="*/ 3637377 w 10132158"/>
              <a:gd name="csY14" fmla="*/ 273919 h 3796666"/>
              <a:gd name="csX15" fmla="*/ 2916242 w 10132158"/>
              <a:gd name="csY15" fmla="*/ 99641 h 3796666"/>
              <a:gd name="csX16" fmla="*/ 1805621 w 10132158"/>
              <a:gd name="csY16" fmla="*/ 117313 h 3796666"/>
              <a:gd name="csX17" fmla="*/ 332117 w 10132158"/>
              <a:gd name="csY17" fmla="*/ 995711 h 3796666"/>
              <a:gd name="csX18" fmla="*/ 221154 w 10132158"/>
              <a:gd name="csY18" fmla="*/ 1143274 h 3796666"/>
              <a:gd name="csX19" fmla="*/ 120675 w 10132158"/>
              <a:gd name="csY19" fmla="*/ 1298349 h 3796666"/>
              <a:gd name="csX20" fmla="*/ 72972 w 10132158"/>
              <a:gd name="csY20" fmla="*/ 1377525 h 3796666"/>
              <a:gd name="csX21" fmla="*/ 0 w 10132158"/>
              <a:gd name="csY21" fmla="*/ 1335617 h 3796666"/>
              <a:gd name="csX22" fmla="*/ 0 w 10132158"/>
              <a:gd name="csY22" fmla="*/ 1335617 h 37966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10132158" h="3796666">
                <a:moveTo>
                  <a:pt x="0" y="1335596"/>
                </a:moveTo>
                <a:cubicBezTo>
                  <a:pt x="253654" y="897937"/>
                  <a:pt x="617544" y="515397"/>
                  <a:pt x="1073471" y="287138"/>
                </a:cubicBezTo>
                <a:cubicBezTo>
                  <a:pt x="1641311" y="-2529"/>
                  <a:pt x="2301309" y="-46501"/>
                  <a:pt x="2924236" y="38682"/>
                </a:cubicBezTo>
                <a:cubicBezTo>
                  <a:pt x="3174110" y="69056"/>
                  <a:pt x="3420870" y="132989"/>
                  <a:pt x="3656837" y="221213"/>
                </a:cubicBezTo>
                <a:cubicBezTo>
                  <a:pt x="4012366" y="350323"/>
                  <a:pt x="4340356" y="549887"/>
                  <a:pt x="4632938" y="786920"/>
                </a:cubicBezTo>
                <a:cubicBezTo>
                  <a:pt x="5021140" y="1098973"/>
                  <a:pt x="5369179" y="1467261"/>
                  <a:pt x="5818897" y="1691182"/>
                </a:cubicBezTo>
                <a:cubicBezTo>
                  <a:pt x="6263923" y="1926986"/>
                  <a:pt x="6772507" y="1969293"/>
                  <a:pt x="7267163" y="2004020"/>
                </a:cubicBezTo>
                <a:cubicBezTo>
                  <a:pt x="8109879" y="2072865"/>
                  <a:pt x="9111058" y="2084266"/>
                  <a:pt x="9711537" y="2768626"/>
                </a:cubicBezTo>
                <a:cubicBezTo>
                  <a:pt x="9958528" y="3055052"/>
                  <a:pt x="10083518" y="3426258"/>
                  <a:pt x="10132159" y="3796142"/>
                </a:cubicBezTo>
                <a:cubicBezTo>
                  <a:pt x="10132159" y="3796142"/>
                  <a:pt x="10128182" y="3796667"/>
                  <a:pt x="10128182" y="3796667"/>
                </a:cubicBezTo>
                <a:cubicBezTo>
                  <a:pt x="10077017" y="3428022"/>
                  <a:pt x="9950471" y="3059860"/>
                  <a:pt x="9702595" y="2776331"/>
                </a:cubicBezTo>
                <a:cubicBezTo>
                  <a:pt x="9101443" y="2100370"/>
                  <a:pt x="8103084" y="2096675"/>
                  <a:pt x="7265080" y="2033897"/>
                </a:cubicBezTo>
                <a:cubicBezTo>
                  <a:pt x="6767142" y="2002613"/>
                  <a:pt x="6250963" y="1963099"/>
                  <a:pt x="5800657" y="1727274"/>
                </a:cubicBezTo>
                <a:cubicBezTo>
                  <a:pt x="5346583" y="1504696"/>
                  <a:pt x="4992296" y="1135253"/>
                  <a:pt x="4602327" y="825201"/>
                </a:cubicBezTo>
                <a:cubicBezTo>
                  <a:pt x="4311239" y="592282"/>
                  <a:pt x="3988845" y="399151"/>
                  <a:pt x="3637377" y="273919"/>
                </a:cubicBezTo>
                <a:cubicBezTo>
                  <a:pt x="3404229" y="188489"/>
                  <a:pt x="3163528" y="128051"/>
                  <a:pt x="2916242" y="99641"/>
                </a:cubicBezTo>
                <a:cubicBezTo>
                  <a:pt x="2547943" y="52543"/>
                  <a:pt x="2170744" y="49207"/>
                  <a:pt x="1805621" y="117313"/>
                </a:cubicBezTo>
                <a:cubicBezTo>
                  <a:pt x="1227007" y="218306"/>
                  <a:pt x="693228" y="533252"/>
                  <a:pt x="332117" y="995711"/>
                </a:cubicBezTo>
                <a:cubicBezTo>
                  <a:pt x="295662" y="1038441"/>
                  <a:pt x="254384" y="1098973"/>
                  <a:pt x="221154" y="1143274"/>
                </a:cubicBezTo>
                <a:cubicBezTo>
                  <a:pt x="195494" y="1183817"/>
                  <a:pt x="144370" y="1255371"/>
                  <a:pt x="120675" y="1298349"/>
                </a:cubicBezTo>
                <a:cubicBezTo>
                  <a:pt x="120670" y="1298349"/>
                  <a:pt x="72972" y="1377525"/>
                  <a:pt x="72972" y="1377525"/>
                </a:cubicBezTo>
                <a:lnTo>
                  <a:pt x="0" y="1335617"/>
                </a:lnTo>
                <a:lnTo>
                  <a:pt x="0" y="1335617"/>
                </a:lnTo>
                <a:close/>
              </a:path>
            </a:pathLst>
          </a:custGeom>
          <a:solidFill>
            <a:srgbClr val="39B76F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238852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BF965EA5-7D4E-EAF7-EAC0-3F3447C2E70F}"/>
              </a:ext>
            </a:extLst>
          </p:cNvPr>
          <p:cNvSpPr/>
          <p:nvPr/>
        </p:nvSpPr>
        <p:spPr>
          <a:xfrm flipH="1">
            <a:off x="6330770" y="5239304"/>
            <a:ext cx="6081631" cy="2173823"/>
          </a:xfrm>
          <a:custGeom>
            <a:avLst/>
            <a:gdLst>
              <a:gd name="csX0" fmla="*/ 0 w 10029148"/>
              <a:gd name="csY0" fmla="*/ 1354490 h 3584795"/>
              <a:gd name="csX1" fmla="*/ 3030516 w 10029148"/>
              <a:gd name="csY1" fmla="*/ 72019 h 3584795"/>
              <a:gd name="csX2" fmla="*/ 3904433 w 10029148"/>
              <a:gd name="csY2" fmla="*/ 382369 h 3584795"/>
              <a:gd name="csX3" fmla="*/ 5728719 w 10029148"/>
              <a:gd name="csY3" fmla="*/ 1618387 h 3584795"/>
              <a:gd name="csX4" fmla="*/ 6438241 w 10029148"/>
              <a:gd name="csY4" fmla="*/ 1789944 h 3584795"/>
              <a:gd name="csX5" fmla="*/ 9582859 w 10029148"/>
              <a:gd name="csY5" fmla="*/ 2587765 h 3584795"/>
              <a:gd name="csX6" fmla="*/ 10029149 w 10029148"/>
              <a:gd name="csY6" fmla="*/ 3584187 h 3584795"/>
              <a:gd name="csX7" fmla="*/ 10025445 w 10029148"/>
              <a:gd name="csY7" fmla="*/ 3584796 h 3584795"/>
              <a:gd name="csX8" fmla="*/ 9689440 w 10029148"/>
              <a:gd name="csY8" fmla="*/ 2738306 h 3584795"/>
              <a:gd name="csX9" fmla="*/ 7171011 w 10029148"/>
              <a:gd name="csY9" fmla="*/ 1876636 h 3584795"/>
              <a:gd name="csX10" fmla="*/ 5713362 w 10029148"/>
              <a:gd name="csY10" fmla="*/ 1656221 h 3584795"/>
              <a:gd name="csX11" fmla="*/ 3878429 w 10029148"/>
              <a:gd name="csY11" fmla="*/ 431371 h 3584795"/>
              <a:gd name="csX12" fmla="*/ 3108758 w 10029148"/>
              <a:gd name="csY12" fmla="*/ 150741 h 3584795"/>
              <a:gd name="csX13" fmla="*/ 496299 w 10029148"/>
              <a:gd name="csY13" fmla="*/ 806666 h 3584795"/>
              <a:gd name="csX14" fmla="*/ 73908 w 10029148"/>
              <a:gd name="csY14" fmla="*/ 1395012 h 3584795"/>
              <a:gd name="csX15" fmla="*/ 0 w 10029148"/>
              <a:gd name="csY15" fmla="*/ 1354490 h 3584795"/>
              <a:gd name="csX16" fmla="*/ 0 w 10029148"/>
              <a:gd name="csY16" fmla="*/ 1354490 h 35847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0029148" h="3584795">
                <a:moveTo>
                  <a:pt x="0" y="1354490"/>
                </a:moveTo>
                <a:cubicBezTo>
                  <a:pt x="645218" y="183465"/>
                  <a:pt x="1759941" y="-170032"/>
                  <a:pt x="3030516" y="72019"/>
                </a:cubicBezTo>
                <a:cubicBezTo>
                  <a:pt x="3335048" y="130106"/>
                  <a:pt x="3631206" y="236500"/>
                  <a:pt x="3904433" y="382369"/>
                </a:cubicBezTo>
                <a:cubicBezTo>
                  <a:pt x="4563000" y="720617"/>
                  <a:pt x="5037901" y="1338890"/>
                  <a:pt x="5728719" y="1618387"/>
                </a:cubicBezTo>
                <a:cubicBezTo>
                  <a:pt x="5954799" y="1712175"/>
                  <a:pt x="6195310" y="1762082"/>
                  <a:pt x="6438241" y="1789944"/>
                </a:cubicBezTo>
                <a:cubicBezTo>
                  <a:pt x="7469736" y="1917347"/>
                  <a:pt x="8811464" y="1762922"/>
                  <a:pt x="9582859" y="2587765"/>
                </a:cubicBezTo>
                <a:cubicBezTo>
                  <a:pt x="9831239" y="2862958"/>
                  <a:pt x="9971819" y="3221420"/>
                  <a:pt x="10029149" y="3584187"/>
                </a:cubicBezTo>
                <a:cubicBezTo>
                  <a:pt x="10029149" y="3584187"/>
                  <a:pt x="10025445" y="3584796"/>
                  <a:pt x="10025445" y="3584796"/>
                </a:cubicBezTo>
                <a:cubicBezTo>
                  <a:pt x="9974574" y="3283673"/>
                  <a:pt x="9870161" y="2986330"/>
                  <a:pt x="9689440" y="2738306"/>
                </a:cubicBezTo>
                <a:cubicBezTo>
                  <a:pt x="9119066" y="1958604"/>
                  <a:pt x="8053175" y="1928663"/>
                  <a:pt x="7171011" y="1876636"/>
                </a:cubicBezTo>
                <a:cubicBezTo>
                  <a:pt x="6681762" y="1847221"/>
                  <a:pt x="6174419" y="1843693"/>
                  <a:pt x="5713362" y="1656221"/>
                </a:cubicBezTo>
                <a:cubicBezTo>
                  <a:pt x="5018230" y="1381469"/>
                  <a:pt x="4538427" y="764762"/>
                  <a:pt x="3878429" y="431371"/>
                </a:cubicBezTo>
                <a:cubicBezTo>
                  <a:pt x="3636150" y="303647"/>
                  <a:pt x="3375862" y="210480"/>
                  <a:pt x="3108758" y="150741"/>
                </a:cubicBezTo>
                <a:cubicBezTo>
                  <a:pt x="2167308" y="-42665"/>
                  <a:pt x="1179132" y="72735"/>
                  <a:pt x="496299" y="806666"/>
                </a:cubicBezTo>
                <a:cubicBezTo>
                  <a:pt x="328989" y="982107"/>
                  <a:pt x="191547" y="1183458"/>
                  <a:pt x="73908" y="1395012"/>
                </a:cubicBezTo>
                <a:cubicBezTo>
                  <a:pt x="73906" y="1395012"/>
                  <a:pt x="0" y="1354490"/>
                  <a:pt x="0" y="1354490"/>
                </a:cubicBezTo>
                <a:lnTo>
                  <a:pt x="0" y="1354490"/>
                </a:lnTo>
                <a:close/>
              </a:path>
            </a:pathLst>
          </a:custGeom>
          <a:solidFill>
            <a:srgbClr val="7EB0DE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68006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270BD420-968A-F94F-40C7-638F0D5C86D0}"/>
              </a:ext>
            </a:extLst>
          </p:cNvPr>
          <p:cNvSpPr/>
          <p:nvPr/>
        </p:nvSpPr>
        <p:spPr>
          <a:xfrm flipH="1">
            <a:off x="6330770" y="5239304"/>
            <a:ext cx="6019158" cy="2045076"/>
          </a:xfrm>
          <a:custGeom>
            <a:avLst/>
            <a:gdLst>
              <a:gd name="csX0" fmla="*/ 0 w 9926125"/>
              <a:gd name="csY0" fmla="*/ 1372942 h 3372482"/>
              <a:gd name="csX1" fmla="*/ 2410894 w 9926125"/>
              <a:gd name="csY1" fmla="*/ 5442 h 3372482"/>
              <a:gd name="csX2" fmla="*/ 4414807 w 9926125"/>
              <a:gd name="csY2" fmla="*/ 803933 h 3372482"/>
              <a:gd name="csX3" fmla="*/ 6256955 w 9926125"/>
              <a:gd name="csY3" fmla="*/ 1664721 h 3372482"/>
              <a:gd name="csX4" fmla="*/ 9452802 w 9926125"/>
              <a:gd name="csY4" fmla="*/ 2406253 h 3372482"/>
              <a:gd name="csX5" fmla="*/ 9926125 w 9926125"/>
              <a:gd name="csY5" fmla="*/ 3371789 h 3372482"/>
              <a:gd name="csX6" fmla="*/ 9922717 w 9926125"/>
              <a:gd name="csY6" fmla="*/ 3372482 h 3372482"/>
              <a:gd name="csX7" fmla="*/ 9505040 w 9926125"/>
              <a:gd name="csY7" fmla="*/ 2481250 h 3372482"/>
              <a:gd name="csX8" fmla="*/ 6346011 w 9926125"/>
              <a:gd name="csY8" fmla="*/ 1705117 h 3372482"/>
              <a:gd name="csX9" fmla="*/ 4383817 w 9926125"/>
              <a:gd name="csY9" fmla="*/ 844560 h 3372482"/>
              <a:gd name="csX10" fmla="*/ 3118207 w 9926125"/>
              <a:gd name="csY10" fmla="*/ 178928 h 3372482"/>
              <a:gd name="csX11" fmla="*/ 1693672 w 9926125"/>
              <a:gd name="csY11" fmla="*/ 124641 h 3372482"/>
              <a:gd name="csX12" fmla="*/ 477461 w 9926125"/>
              <a:gd name="csY12" fmla="*/ 823375 h 3372482"/>
              <a:gd name="csX13" fmla="*/ 74823 w 9926125"/>
              <a:gd name="csY13" fmla="*/ 1412036 h 3372482"/>
              <a:gd name="csX14" fmla="*/ 0 w 9926125"/>
              <a:gd name="csY14" fmla="*/ 1372942 h 3372482"/>
              <a:gd name="csX15" fmla="*/ 0 w 9926125"/>
              <a:gd name="csY15" fmla="*/ 1372942 h 3372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9926125" h="3372482">
                <a:moveTo>
                  <a:pt x="0" y="1372942"/>
                </a:moveTo>
                <a:cubicBezTo>
                  <a:pt x="497867" y="422547"/>
                  <a:pt x="1337587" y="-57212"/>
                  <a:pt x="2410894" y="5442"/>
                </a:cubicBezTo>
                <a:cubicBezTo>
                  <a:pt x="3209892" y="46646"/>
                  <a:pt x="3796676" y="312981"/>
                  <a:pt x="4414807" y="803933"/>
                </a:cubicBezTo>
                <a:cubicBezTo>
                  <a:pt x="4999297" y="1261643"/>
                  <a:pt x="5479331" y="1637868"/>
                  <a:pt x="6256955" y="1664721"/>
                </a:cubicBezTo>
                <a:cubicBezTo>
                  <a:pt x="7283863" y="1723342"/>
                  <a:pt x="8683720" y="1605576"/>
                  <a:pt x="9452802" y="2406253"/>
                </a:cubicBezTo>
                <a:cubicBezTo>
                  <a:pt x="9705305" y="2669541"/>
                  <a:pt x="9856004" y="3017106"/>
                  <a:pt x="9926125" y="3371789"/>
                </a:cubicBezTo>
                <a:cubicBezTo>
                  <a:pt x="9926125" y="3371789"/>
                  <a:pt x="9922717" y="3372482"/>
                  <a:pt x="9922717" y="3372482"/>
                </a:cubicBezTo>
                <a:cubicBezTo>
                  <a:pt x="9855478" y="3048600"/>
                  <a:pt x="9723819" y="2731899"/>
                  <a:pt x="9505040" y="2481250"/>
                </a:cubicBezTo>
                <a:cubicBezTo>
                  <a:pt x="8774375" y="1637951"/>
                  <a:pt x="7368312" y="1747277"/>
                  <a:pt x="6346011" y="1705117"/>
                </a:cubicBezTo>
                <a:cubicBezTo>
                  <a:pt x="5493659" y="1696614"/>
                  <a:pt x="5025469" y="1339684"/>
                  <a:pt x="4383817" y="844560"/>
                </a:cubicBezTo>
                <a:cubicBezTo>
                  <a:pt x="4003337" y="552289"/>
                  <a:pt x="3587659" y="294229"/>
                  <a:pt x="3118207" y="178928"/>
                </a:cubicBezTo>
                <a:cubicBezTo>
                  <a:pt x="2654540" y="66689"/>
                  <a:pt x="2163040" y="27767"/>
                  <a:pt x="1693672" y="124641"/>
                </a:cubicBezTo>
                <a:cubicBezTo>
                  <a:pt x="1225680" y="217508"/>
                  <a:pt x="792483" y="465606"/>
                  <a:pt x="477461" y="823375"/>
                </a:cubicBezTo>
                <a:cubicBezTo>
                  <a:pt x="317325" y="1000286"/>
                  <a:pt x="186378" y="1201532"/>
                  <a:pt x="74823" y="1412036"/>
                </a:cubicBezTo>
                <a:cubicBezTo>
                  <a:pt x="74821" y="1412036"/>
                  <a:pt x="0" y="1372942"/>
                  <a:pt x="0" y="1372942"/>
                </a:cubicBezTo>
                <a:lnTo>
                  <a:pt x="0" y="1372942"/>
                </a:lnTo>
                <a:close/>
              </a:path>
            </a:pathLst>
          </a:custGeom>
          <a:solidFill>
            <a:srgbClr val="CE3736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257913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7495-614C-795D-CE75-1FD72A5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9102846" cy="1293817"/>
          </a:xfrm>
        </p:spPr>
        <p:txBody>
          <a:bodyPr lIns="0" tIns="0" rIns="0" bIns="0" anchor="t" anchorCtr="0">
            <a:no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48D1-7512-9008-9426-2580C465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3" y="2163100"/>
            <a:ext cx="8871810" cy="325283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0982" indent="-130982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Font typeface="Arial" panose="020B0604020202020204" pitchFamily="34" charset="0"/>
              <a:buChar char="•"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1092"/>
              </a:spcAft>
              <a:buNone/>
              <a:defRPr sz="145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5">
            <a:extLst>
              <a:ext uri="{FF2B5EF4-FFF2-40B4-BE49-F238E27FC236}">
                <a16:creationId xmlns:a16="http://schemas.microsoft.com/office/drawing/2014/main" id="{20EE2C7A-DFAD-E612-2FAE-DA1523B50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9073" y="5930690"/>
            <a:ext cx="1596849" cy="4064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B8D855-5E02-B63B-C12A-DE5D8F02F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911" y="5869598"/>
            <a:ext cx="1986916" cy="538488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18B550FD-9E92-A4FD-A09F-CC806F20CFA6}"/>
              </a:ext>
            </a:extLst>
          </p:cNvPr>
          <p:cNvSpPr/>
          <p:nvPr/>
        </p:nvSpPr>
        <p:spPr>
          <a:xfrm flipH="1">
            <a:off x="6330770" y="5239304"/>
            <a:ext cx="5956679" cy="1916101"/>
          </a:xfrm>
          <a:custGeom>
            <a:avLst/>
            <a:gdLst>
              <a:gd name="csX0" fmla="*/ 0 w 9823091"/>
              <a:gd name="csY0" fmla="*/ 1391017 h 3159792"/>
              <a:gd name="csX1" fmla="*/ 1277586 w 9823091"/>
              <a:gd name="csY1" fmla="*/ 157586 h 3159792"/>
              <a:gd name="csX2" fmla="*/ 3060805 w 9823091"/>
              <a:gd name="csY2" fmla="*/ 121740 h 3159792"/>
              <a:gd name="csX3" fmla="*/ 3723622 w 9823091"/>
              <a:gd name="csY3" fmla="*/ 408810 h 3159792"/>
              <a:gd name="csX4" fmla="*/ 5547824 w 9823091"/>
              <a:gd name="csY4" fmla="*/ 1505466 h 3159792"/>
              <a:gd name="csX5" fmla="*/ 6252781 w 9823091"/>
              <a:gd name="csY5" fmla="*/ 1564590 h 3159792"/>
              <a:gd name="csX6" fmla="*/ 9289829 w 9823091"/>
              <a:gd name="csY6" fmla="*/ 2192177 h 3159792"/>
              <a:gd name="csX7" fmla="*/ 9823091 w 9823091"/>
              <a:gd name="csY7" fmla="*/ 3159015 h 3159792"/>
              <a:gd name="csX8" fmla="*/ 9819957 w 9823091"/>
              <a:gd name="csY8" fmla="*/ 3159792 h 3159792"/>
              <a:gd name="csX9" fmla="*/ 9313182 w 9823091"/>
              <a:gd name="csY9" fmla="*/ 2232300 h 3159792"/>
              <a:gd name="csX10" fmla="*/ 6969583 w 9823091"/>
              <a:gd name="csY10" fmla="*/ 1574332 h 3159792"/>
              <a:gd name="csX11" fmla="*/ 5537747 w 9823091"/>
              <a:gd name="csY11" fmla="*/ 1545862 h 3159792"/>
              <a:gd name="csX12" fmla="*/ 3693705 w 9823091"/>
              <a:gd name="csY12" fmla="*/ 459578 h 3159792"/>
              <a:gd name="csX13" fmla="*/ 3043996 w 9823091"/>
              <a:gd name="csY13" fmla="*/ 185630 h 3159792"/>
              <a:gd name="csX14" fmla="*/ 990554 w 9823091"/>
              <a:gd name="csY14" fmla="*/ 383751 h 3159792"/>
              <a:gd name="csX15" fmla="*/ 250055 w 9823091"/>
              <a:gd name="csY15" fmla="*/ 1122102 h 3159792"/>
              <a:gd name="csX16" fmla="*/ 75709 w 9823091"/>
              <a:gd name="csY16" fmla="*/ 1428684 h 3159792"/>
              <a:gd name="csX17" fmla="*/ 0 w 9823091"/>
              <a:gd name="csY17" fmla="*/ 1391017 h 3159792"/>
              <a:gd name="csX18" fmla="*/ 0 w 9823091"/>
              <a:gd name="csY18" fmla="*/ 1391017 h 31597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9823091" h="3159792">
                <a:moveTo>
                  <a:pt x="0" y="1391017"/>
                </a:moveTo>
                <a:cubicBezTo>
                  <a:pt x="269679" y="848043"/>
                  <a:pt x="700499" y="375370"/>
                  <a:pt x="1277586" y="157586"/>
                </a:cubicBezTo>
                <a:cubicBezTo>
                  <a:pt x="1846045" y="-62003"/>
                  <a:pt x="2480207" y="-31089"/>
                  <a:pt x="3060805" y="121740"/>
                </a:cubicBezTo>
                <a:cubicBezTo>
                  <a:pt x="3294374" y="184891"/>
                  <a:pt x="3516772" y="284840"/>
                  <a:pt x="3723622" y="408810"/>
                </a:cubicBezTo>
                <a:cubicBezTo>
                  <a:pt x="4338155" y="774369"/>
                  <a:pt x="4838282" y="1331641"/>
                  <a:pt x="5547824" y="1505466"/>
                </a:cubicBezTo>
                <a:cubicBezTo>
                  <a:pt x="5777585" y="1565157"/>
                  <a:pt x="6016204" y="1578615"/>
                  <a:pt x="6252781" y="1564590"/>
                </a:cubicBezTo>
                <a:cubicBezTo>
                  <a:pt x="7249541" y="1525097"/>
                  <a:pt x="8511112" y="1467757"/>
                  <a:pt x="9289829" y="2192177"/>
                </a:cubicBezTo>
                <a:cubicBezTo>
                  <a:pt x="9561857" y="2450594"/>
                  <a:pt x="9736139" y="2797341"/>
                  <a:pt x="9823091" y="3159015"/>
                </a:cubicBezTo>
                <a:cubicBezTo>
                  <a:pt x="9823091" y="3159015"/>
                  <a:pt x="9819957" y="3159792"/>
                  <a:pt x="9819957" y="3159792"/>
                </a:cubicBezTo>
                <a:cubicBezTo>
                  <a:pt x="9733088" y="2814788"/>
                  <a:pt x="9570104" y="2482319"/>
                  <a:pt x="9313182" y="2232300"/>
                </a:cubicBezTo>
                <a:cubicBezTo>
                  <a:pt x="8702225" y="1636480"/>
                  <a:pt x="7780825" y="1570993"/>
                  <a:pt x="6969583" y="1574332"/>
                </a:cubicBezTo>
                <a:cubicBezTo>
                  <a:pt x="6492346" y="1566857"/>
                  <a:pt x="6008020" y="1666861"/>
                  <a:pt x="5537747" y="1545862"/>
                </a:cubicBezTo>
                <a:cubicBezTo>
                  <a:pt x="4825048" y="1379406"/>
                  <a:pt x="4304220" y="813883"/>
                  <a:pt x="3693705" y="459578"/>
                </a:cubicBezTo>
                <a:cubicBezTo>
                  <a:pt x="3490116" y="340294"/>
                  <a:pt x="3272200" y="245523"/>
                  <a:pt x="3043996" y="185630"/>
                </a:cubicBezTo>
                <a:cubicBezTo>
                  <a:pt x="2366431" y="10789"/>
                  <a:pt x="1601936" y="8404"/>
                  <a:pt x="990554" y="383751"/>
                </a:cubicBezTo>
                <a:cubicBezTo>
                  <a:pt x="688378" y="564998"/>
                  <a:pt x="438991" y="826481"/>
                  <a:pt x="250055" y="1122102"/>
                </a:cubicBezTo>
                <a:cubicBezTo>
                  <a:pt x="185147" y="1220111"/>
                  <a:pt x="129729" y="1324166"/>
                  <a:pt x="75709" y="1428684"/>
                </a:cubicBezTo>
                <a:lnTo>
                  <a:pt x="0" y="1391017"/>
                </a:lnTo>
                <a:lnTo>
                  <a:pt x="0" y="1391017"/>
                </a:lnTo>
                <a:close/>
              </a:path>
            </a:pathLst>
          </a:custGeom>
          <a:solidFill>
            <a:srgbClr val="8C58A4"/>
          </a:solidFill>
          <a:ln w="21035" cap="flat">
            <a:noFill/>
            <a:prstDash val="solid"/>
            <a:miter/>
          </a:ln>
        </p:spPr>
        <p:txBody>
          <a:bodyPr/>
          <a:lstStyle/>
          <a:p>
            <a:endParaRPr lang="en-GB" sz="1092"/>
          </a:p>
        </p:txBody>
      </p:sp>
    </p:spTree>
    <p:extLst>
      <p:ext uri="{BB962C8B-B14F-4D97-AF65-F5344CB8AC3E}">
        <p14:creationId xmlns:p14="http://schemas.microsoft.com/office/powerpoint/2010/main" val="410734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35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AB265-E955-F6C6-438A-E10E01C4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9" y="682633"/>
            <a:ext cx="10515058" cy="13255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09A98-C072-EE8F-4DB4-BDA387A8E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119" y="2142989"/>
            <a:ext cx="6746272" cy="29494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306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</p:sldLayoutIdLst>
  <p:txStyles>
    <p:titleStyle>
      <a:lvl1pPr algn="l" defTabSz="554492" rtl="0" eaLnBrk="1" latinLnBrk="0" hangingPunct="1">
        <a:lnSpc>
          <a:spcPct val="90000"/>
        </a:lnSpc>
        <a:spcBef>
          <a:spcPct val="0"/>
        </a:spcBef>
        <a:buNone/>
        <a:defRPr sz="2668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20613" indent="-120613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 typeface="Arial" panose="020B0604020202020204" pitchFamily="34" charset="0"/>
        <a:buChar char="•"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b="1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24853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100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346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92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92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38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84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23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7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723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69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35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C3DAE-2594-2ACE-7E97-F370CD10A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10515058" cy="13255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31180-EBED-0553-2173-7E1E775AD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534" y="2163100"/>
            <a:ext cx="10515058" cy="43521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60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83" r:id="rId8"/>
  </p:sldLayoutIdLst>
  <p:txStyles>
    <p:titleStyle>
      <a:lvl1pPr algn="l" defTabSz="554492" rtl="0" eaLnBrk="1" latinLnBrk="0" hangingPunct="1">
        <a:lnSpc>
          <a:spcPct val="90000"/>
        </a:lnSpc>
        <a:spcBef>
          <a:spcPct val="0"/>
        </a:spcBef>
        <a:buNone/>
        <a:defRPr sz="2668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30982" indent="-130982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Char char="•"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b="1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24853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100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346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92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92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38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84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23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7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723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69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AB265-E955-F6C6-438A-E10E01C4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9" y="682633"/>
            <a:ext cx="10515058" cy="13255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09A98-C072-EE8F-4DB4-BDA387A8E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119" y="2142989"/>
            <a:ext cx="6746272" cy="29494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394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721" r:id="rId3"/>
  </p:sldLayoutIdLst>
  <p:txStyles>
    <p:titleStyle>
      <a:lvl1pPr algn="l" defTabSz="554492" rtl="0" eaLnBrk="1" latinLnBrk="0" hangingPunct="1">
        <a:lnSpc>
          <a:spcPct val="90000"/>
        </a:lnSpc>
        <a:spcBef>
          <a:spcPct val="0"/>
        </a:spcBef>
        <a:buNone/>
        <a:defRPr sz="2668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20613" indent="-120613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 typeface="Arial" panose="020B0604020202020204" pitchFamily="34" charset="0"/>
        <a:buChar char="•"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b="1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728"/>
        </a:spcAft>
        <a:buFontTx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24853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100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346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92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92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38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84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23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7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723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69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C3DAE-2594-2ACE-7E97-F370CD10A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4" y="702743"/>
            <a:ext cx="10515058" cy="13255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31180-EBED-0553-2173-7E1E775AD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534" y="2163100"/>
            <a:ext cx="10515058" cy="43521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31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xStyles>
    <p:titleStyle>
      <a:lvl1pPr algn="l" defTabSz="554492" rtl="0" eaLnBrk="1" latinLnBrk="0" hangingPunct="1">
        <a:lnSpc>
          <a:spcPct val="90000"/>
        </a:lnSpc>
        <a:spcBef>
          <a:spcPct val="0"/>
        </a:spcBef>
        <a:buNone/>
        <a:defRPr sz="2668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30982" indent="-130982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Char char="•"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b="1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554492" rtl="0" eaLnBrk="1" latinLnBrk="0" hangingPunct="1">
        <a:lnSpc>
          <a:spcPct val="100000"/>
        </a:lnSpc>
        <a:spcBef>
          <a:spcPts val="0"/>
        </a:spcBef>
        <a:spcAft>
          <a:spcPts val="1092"/>
        </a:spcAft>
        <a:buFont typeface="Arial" panose="020B0604020202020204" pitchFamily="34" charset="0"/>
        <a:buNone/>
        <a:defRPr sz="1213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24853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100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346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92" indent="-138623" algn="l" defTabSz="554492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92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38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84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230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76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723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69" algn="l" defTabSz="554492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6BBAE-FF49-48D1-A0FE-94EDABC9D0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MH Transformation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5E6B4-0772-4796-8F04-94BA24068C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Progress Overview</a:t>
            </a:r>
          </a:p>
        </p:txBody>
      </p:sp>
    </p:spTree>
    <p:extLst>
      <p:ext uri="{BB962C8B-B14F-4D97-AF65-F5344CB8AC3E}">
        <p14:creationId xmlns:p14="http://schemas.microsoft.com/office/powerpoint/2010/main" val="45565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FC1D8F-F484-6254-07B7-DC03472AF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3" y="388418"/>
            <a:ext cx="9102846" cy="459307"/>
          </a:xfrm>
        </p:spPr>
        <p:txBody>
          <a:bodyPr>
            <a:normAutofit/>
          </a:bodyPr>
          <a:lstStyle/>
          <a:p>
            <a:r>
              <a:rPr lang="en-GB" dirty="0"/>
              <a:t>Independent Expert Review - Actions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86EB56E-7179-F3D0-E90F-17DC604699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898328"/>
              </p:ext>
            </p:extLst>
          </p:nvPr>
        </p:nvGraphicFramePr>
        <p:xfrm>
          <a:off x="642938" y="1085850"/>
          <a:ext cx="10529887" cy="433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226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DA2F7-0381-3E76-0672-D0284A63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" y="220751"/>
            <a:ext cx="9102846" cy="476833"/>
          </a:xfrm>
        </p:spPr>
        <p:txBody>
          <a:bodyPr>
            <a:normAutofit/>
          </a:bodyPr>
          <a:lstStyle/>
          <a:p>
            <a:r>
              <a:rPr lang="en-GB" dirty="0"/>
              <a:t>MHTP – Workstream Objectives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2152A9-4FC3-3BAD-5306-5F572A4B3C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521641"/>
              </p:ext>
            </p:extLst>
          </p:nvPr>
        </p:nvGraphicFramePr>
        <p:xfrm>
          <a:off x="192024" y="585216"/>
          <a:ext cx="11832336" cy="5212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410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A diagram of a flower&#10;&#10;AI-generated content may be incorrect.">
            <a:extLst>
              <a:ext uri="{FF2B5EF4-FFF2-40B4-BE49-F238E27FC236}">
                <a16:creationId xmlns:a16="http://schemas.microsoft.com/office/drawing/2014/main" id="{397DD088-F70D-9E10-0A2C-DC917C087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16009"/>
            <a:ext cx="3977055" cy="3435479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5562DC7-004D-1785-A120-34E998EB2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2" y="199823"/>
            <a:ext cx="9102846" cy="495121"/>
          </a:xfrm>
        </p:spPr>
        <p:txBody>
          <a:bodyPr>
            <a:normAutofit/>
          </a:bodyPr>
          <a:lstStyle/>
          <a:p>
            <a:r>
              <a:rPr lang="en-GB" dirty="0"/>
              <a:t>MHTP – Progress to date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CFB23D-B421-34AE-EF47-B963B5E93F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756931"/>
              </p:ext>
            </p:extLst>
          </p:nvPr>
        </p:nvGraphicFramePr>
        <p:xfrm>
          <a:off x="643532" y="601713"/>
          <a:ext cx="11161371" cy="5817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3102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5359F-649F-8AE8-E2C7-78B0B1EA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33" y="345905"/>
            <a:ext cx="9102846" cy="401228"/>
          </a:xfrm>
        </p:spPr>
        <p:txBody>
          <a:bodyPr/>
          <a:lstStyle/>
          <a:p>
            <a:r>
              <a:rPr lang="en-GB" dirty="0"/>
              <a:t>Phase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8B93A-1E8D-5CB5-6855-93DBAA60A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32" y="747134"/>
            <a:ext cx="11154457" cy="4668800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Next phase of transformation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	Consolidation </a:t>
            </a:r>
            <a:r>
              <a:rPr lang="en-GB"/>
              <a:t>of phase 1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	Revision and update of programme priorities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	Strengthening connection and alignment with RPB, community by design, primary care cluster work, Emotional Health and 	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	Clinical leadership development</a:t>
            </a:r>
          </a:p>
          <a:p>
            <a:r>
              <a:rPr lang="en-GB" dirty="0"/>
              <a:t>	</a:t>
            </a:r>
          </a:p>
          <a:p>
            <a:r>
              <a:rPr lang="en-GB" dirty="0"/>
              <a:t>Response to All Wales clinical and estates plan</a:t>
            </a:r>
          </a:p>
          <a:p>
            <a:endParaRPr lang="en-GB" dirty="0"/>
          </a:p>
          <a:p>
            <a:r>
              <a:rPr lang="en-GB" dirty="0"/>
              <a:t>Wider MH and LD provision – </a:t>
            </a:r>
            <a:r>
              <a:rPr lang="en-GB" dirty="0" err="1"/>
              <a:t>eg</a:t>
            </a:r>
            <a:r>
              <a:rPr lang="en-GB" dirty="0"/>
              <a:t> older people, secure, perinatal, eating disorder services, CAMHS</a:t>
            </a:r>
          </a:p>
          <a:p>
            <a:r>
              <a:rPr lang="en-GB" dirty="0"/>
              <a:t>					Working JCC and other HB</a:t>
            </a:r>
          </a:p>
          <a:p>
            <a:r>
              <a:rPr lang="en-GB" dirty="0"/>
              <a:t>			</a:t>
            </a:r>
          </a:p>
          <a:p>
            <a:endParaRPr lang="en-GB" dirty="0"/>
          </a:p>
          <a:p>
            <a:r>
              <a:rPr lang="en-GB" dirty="0"/>
              <a:t>,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21765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2" id="{CC88141C-81DB-4C5A-B934-1539997C424F}" vid="{4502538D-5F02-4848-B310-A6575D651C2B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C9DD9604-31F4-49D8-A083-8AD5930AD47E}"/>
</file>

<file path=customXml/itemProps2.xml><?xml version="1.0" encoding="utf-8"?>
<ds:datastoreItem xmlns:ds="http://schemas.openxmlformats.org/officeDocument/2006/customXml" ds:itemID="{59415FE5-75D5-4E92-964F-025509B59B9B}"/>
</file>

<file path=customXml/itemProps3.xml><?xml version="1.0" encoding="utf-8"?>
<ds:datastoreItem xmlns:ds="http://schemas.openxmlformats.org/officeDocument/2006/customXml" ds:itemID="{144EE963-07A0-45E5-BB6E-4EA32F734139}"/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523</TotalTime>
  <Words>739</Words>
  <Application>Microsoft Office PowerPoint</Application>
  <PresentationFormat>Widescreen</PresentationFormat>
  <Paragraphs>80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Theme2</vt:lpstr>
      <vt:lpstr>1_Custom Design</vt:lpstr>
      <vt:lpstr>2_Custom Design</vt:lpstr>
      <vt:lpstr>3_Custom Design</vt:lpstr>
      <vt:lpstr>MH Transformation Programme</vt:lpstr>
      <vt:lpstr>Independent Expert Review - Actions</vt:lpstr>
      <vt:lpstr>MHTP – Workstream Objectives</vt:lpstr>
      <vt:lpstr>MHTP – Progress to date</vt:lpstr>
      <vt:lpstr>Phase 2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MH Transformation Programme</dc:title>
  <dc:creator>Lucy Hunt (Swansea Bay UHB - Transformation)</dc:creator>
  <cp:lastModifiedBy>Lucy Hunt (Swansea Bay UHB - Transformation)</cp:lastModifiedBy>
  <cp:revision>8</cp:revision>
  <dcterms:created xsi:type="dcterms:W3CDTF">2026-06-05T09:48:33Z</dcterms:created>
  <dcterms:modified xsi:type="dcterms:W3CDTF">2026-07-09T17:40:30Z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