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4.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4" r:id="rId5"/>
    <p:sldMasterId id="2147483672" r:id="rId6"/>
    <p:sldMasterId id="2147483675" r:id="rId7"/>
    <p:sldMasterId id="2147483686" r:id="rId8"/>
  </p:sldMasterIdLst>
  <p:notesMasterIdLst>
    <p:notesMasterId r:id="rId27"/>
  </p:notesMasterIdLst>
  <p:sldIdLst>
    <p:sldId id="256" r:id="rId9"/>
    <p:sldId id="2594" r:id="rId10"/>
    <p:sldId id="2586" r:id="rId11"/>
    <p:sldId id="262" r:id="rId12"/>
    <p:sldId id="2580" r:id="rId13"/>
    <p:sldId id="260" r:id="rId14"/>
    <p:sldId id="263" r:id="rId15"/>
    <p:sldId id="2596" r:id="rId16"/>
    <p:sldId id="2590" r:id="rId17"/>
    <p:sldId id="2567" r:id="rId18"/>
    <p:sldId id="2573" r:id="rId19"/>
    <p:sldId id="2574" r:id="rId20"/>
    <p:sldId id="257" r:id="rId21"/>
    <p:sldId id="258" r:id="rId22"/>
    <p:sldId id="2566" r:id="rId23"/>
    <p:sldId id="2595" r:id="rId24"/>
    <p:sldId id="2563" r:id="rId25"/>
    <p:sldId id="259"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BCBCE8-3447-4A86-B184-80463A364F5F}" v="22" dt="2026-06-08T11:31:09.7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265" autoAdjust="0"/>
    <p:restoredTop sz="94903" autoAdjust="0"/>
  </p:normalViewPr>
  <p:slideViewPr>
    <p:cSldViewPr snapToGrid="0">
      <p:cViewPr varScale="1">
        <p:scale>
          <a:sx n="63" d="100"/>
          <a:sy n="63" d="100"/>
        </p:scale>
        <p:origin x="756"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FE818E-AB0E-4EE0-B2F6-7709AE19C6B8}" type="doc">
      <dgm:prSet loTypeId="urn:microsoft.com/office/officeart/2005/8/layout/default" loCatId="list" qsTypeId="urn:microsoft.com/office/officeart/2005/8/quickstyle/simple2" qsCatId="simple" csTypeId="urn:microsoft.com/office/officeart/2005/8/colors/accent4_1" csCatId="accent4" phldr="1"/>
      <dgm:spPr/>
      <dgm:t>
        <a:bodyPr/>
        <a:lstStyle/>
        <a:p>
          <a:endParaRPr lang="en-US"/>
        </a:p>
      </dgm:t>
    </dgm:pt>
    <dgm:pt modelId="{38557C00-4ABE-463E-8010-ECF5612C0ACC}">
      <dgm:prSet/>
      <dgm:spPr/>
      <dgm:t>
        <a:bodyPr/>
        <a:lstStyle/>
        <a:p>
          <a:r>
            <a:rPr lang="en-GB" b="1" i="1">
              <a:latin typeface="Arial" panose="020B0604020202020204" pitchFamily="34" charset="0"/>
              <a:cs typeface="Arial" panose="020B0604020202020204" pitchFamily="34" charset="0"/>
            </a:rPr>
            <a:t>“Easy to use, much quicker and safer than ECAT.”</a:t>
          </a:r>
          <a:endParaRPr lang="en-US" b="1">
            <a:latin typeface="Arial" panose="020B0604020202020204" pitchFamily="34" charset="0"/>
            <a:cs typeface="Arial" panose="020B0604020202020204" pitchFamily="34" charset="0"/>
          </a:endParaRPr>
        </a:p>
      </dgm:t>
    </dgm:pt>
    <dgm:pt modelId="{9F255C6B-9572-42FA-9A65-5FD47E0179F8}" type="parTrans" cxnId="{F853506F-F865-4742-B997-3A2AA659B693}">
      <dgm:prSet/>
      <dgm:spPr/>
      <dgm:t>
        <a:bodyPr/>
        <a:lstStyle/>
        <a:p>
          <a:endParaRPr lang="en-US"/>
        </a:p>
      </dgm:t>
    </dgm:pt>
    <dgm:pt modelId="{261B393E-D7B3-4D36-810C-48EBA219D573}" type="sibTrans" cxnId="{F853506F-F865-4742-B997-3A2AA659B693}">
      <dgm:prSet/>
      <dgm:spPr/>
      <dgm:t>
        <a:bodyPr/>
        <a:lstStyle/>
        <a:p>
          <a:endParaRPr lang="en-US"/>
        </a:p>
      </dgm:t>
    </dgm:pt>
    <dgm:pt modelId="{23CF2D56-FDAA-426D-8B3D-DA6A79852FFE}">
      <dgm:prSet/>
      <dgm:spPr/>
      <dgm:t>
        <a:bodyPr/>
        <a:lstStyle/>
        <a:p>
          <a:r>
            <a:rPr lang="en-GB" b="1" i="1">
              <a:latin typeface="Arial" panose="020B0604020202020204" pitchFamily="34" charset="0"/>
              <a:cs typeface="Arial" panose="020B0604020202020204" pitchFamily="34" charset="0"/>
            </a:rPr>
            <a:t>“A fantastic system – quick and easy to use.”</a:t>
          </a:r>
          <a:endParaRPr lang="en-US" b="1">
            <a:latin typeface="Arial" panose="020B0604020202020204" pitchFamily="34" charset="0"/>
            <a:cs typeface="Arial" panose="020B0604020202020204" pitchFamily="34" charset="0"/>
          </a:endParaRPr>
        </a:p>
      </dgm:t>
    </dgm:pt>
    <dgm:pt modelId="{A786F092-C912-4BD2-8E9E-99301B3CCE90}" type="parTrans" cxnId="{F9D2C3E4-D61A-4912-8DFB-DF7995D2E4A7}">
      <dgm:prSet/>
      <dgm:spPr/>
      <dgm:t>
        <a:bodyPr/>
        <a:lstStyle/>
        <a:p>
          <a:endParaRPr lang="en-US"/>
        </a:p>
      </dgm:t>
    </dgm:pt>
    <dgm:pt modelId="{DCFDB2BD-1B77-4EF6-8F8F-C07DE8FB2990}" type="sibTrans" cxnId="{F9D2C3E4-D61A-4912-8DFB-DF7995D2E4A7}">
      <dgm:prSet/>
      <dgm:spPr/>
      <dgm:t>
        <a:bodyPr/>
        <a:lstStyle/>
        <a:p>
          <a:endParaRPr lang="en-US"/>
        </a:p>
      </dgm:t>
    </dgm:pt>
    <dgm:pt modelId="{66B1A60C-A532-4746-8459-E2874340853A}">
      <dgm:prSet/>
      <dgm:spPr/>
      <dgm:t>
        <a:bodyPr/>
        <a:lstStyle/>
        <a:p>
          <a:r>
            <a:rPr lang="en-GB" b="1" i="1" dirty="0">
              <a:latin typeface="Arial" panose="020B0604020202020204" pitchFamily="34" charset="0"/>
              <a:cs typeface="Arial" panose="020B0604020202020204" pitchFamily="34" charset="0"/>
            </a:rPr>
            <a:t>“A significant improvement compared to previous shared drive methods.”</a:t>
          </a:r>
          <a:endParaRPr lang="en-US" b="1" dirty="0">
            <a:latin typeface="Arial" panose="020B0604020202020204" pitchFamily="34" charset="0"/>
            <a:cs typeface="Arial" panose="020B0604020202020204" pitchFamily="34" charset="0"/>
          </a:endParaRPr>
        </a:p>
      </dgm:t>
    </dgm:pt>
    <dgm:pt modelId="{E7433DF0-B07C-4F34-913C-1586309B6303}" type="parTrans" cxnId="{9D401D64-B40A-4FF2-BD09-6DF31065CB57}">
      <dgm:prSet/>
      <dgm:spPr/>
      <dgm:t>
        <a:bodyPr/>
        <a:lstStyle/>
        <a:p>
          <a:endParaRPr lang="en-US"/>
        </a:p>
      </dgm:t>
    </dgm:pt>
    <dgm:pt modelId="{ACB8A615-6C89-4F01-AF20-F220FB4F266E}" type="sibTrans" cxnId="{9D401D64-B40A-4FF2-BD09-6DF31065CB57}">
      <dgm:prSet/>
      <dgm:spPr/>
      <dgm:t>
        <a:bodyPr/>
        <a:lstStyle/>
        <a:p>
          <a:endParaRPr lang="en-US"/>
        </a:p>
      </dgm:t>
    </dgm:pt>
    <dgm:pt modelId="{8AD24887-2CFA-418E-A66A-CD8B67C012AD}">
      <dgm:prSet/>
      <dgm:spPr/>
      <dgm:t>
        <a:bodyPr/>
        <a:lstStyle/>
        <a:p>
          <a:r>
            <a:rPr lang="en-GB" b="1" dirty="0">
              <a:latin typeface="Arial" panose="020B0604020202020204" pitchFamily="34" charset="0"/>
              <a:cs typeface="Arial" panose="020B0604020202020204" pitchFamily="34" charset="0"/>
            </a:rPr>
            <a:t>Better collaborative working across teams</a:t>
          </a:r>
          <a:endParaRPr lang="en-US" b="1" dirty="0">
            <a:latin typeface="Arial" panose="020B0604020202020204" pitchFamily="34" charset="0"/>
            <a:cs typeface="Arial" panose="020B0604020202020204" pitchFamily="34" charset="0"/>
          </a:endParaRPr>
        </a:p>
      </dgm:t>
    </dgm:pt>
    <dgm:pt modelId="{D49C8BA5-2A0F-40F9-8FD4-1CF743B6F768}" type="parTrans" cxnId="{9BF5D965-2A72-4EAE-9CA3-BF858CADF281}">
      <dgm:prSet/>
      <dgm:spPr/>
      <dgm:t>
        <a:bodyPr/>
        <a:lstStyle/>
        <a:p>
          <a:endParaRPr lang="en-US"/>
        </a:p>
      </dgm:t>
    </dgm:pt>
    <dgm:pt modelId="{1FF78538-6C77-4A17-B452-E24FB92283A9}" type="sibTrans" cxnId="{9BF5D965-2A72-4EAE-9CA3-BF858CADF281}">
      <dgm:prSet/>
      <dgm:spPr/>
      <dgm:t>
        <a:bodyPr/>
        <a:lstStyle/>
        <a:p>
          <a:endParaRPr lang="en-US"/>
        </a:p>
      </dgm:t>
    </dgm:pt>
    <dgm:pt modelId="{ACB10963-48E0-4CE0-A795-F63C4289672B}">
      <dgm:prSet/>
      <dgm:spPr/>
      <dgm:t>
        <a:bodyPr/>
        <a:lstStyle/>
        <a:p>
          <a:r>
            <a:rPr lang="en-GB" b="1">
              <a:latin typeface="Arial" panose="020B0604020202020204" pitchFamily="34" charset="0"/>
              <a:cs typeface="Arial" panose="020B0604020202020204" pitchFamily="34" charset="0"/>
            </a:rPr>
            <a:t>Improved access to multidisciplinary team (MDT) information</a:t>
          </a:r>
          <a:endParaRPr lang="en-US" b="1">
            <a:latin typeface="Arial" panose="020B0604020202020204" pitchFamily="34" charset="0"/>
            <a:cs typeface="Arial" panose="020B0604020202020204" pitchFamily="34" charset="0"/>
          </a:endParaRPr>
        </a:p>
      </dgm:t>
    </dgm:pt>
    <dgm:pt modelId="{456E6AC2-8C29-4E48-935A-995CB6B2E129}" type="parTrans" cxnId="{30F9A176-647D-4DA7-92AE-290982A4017D}">
      <dgm:prSet/>
      <dgm:spPr/>
      <dgm:t>
        <a:bodyPr/>
        <a:lstStyle/>
        <a:p>
          <a:endParaRPr lang="en-US"/>
        </a:p>
      </dgm:t>
    </dgm:pt>
    <dgm:pt modelId="{000D75AF-7C13-466E-A7CD-7187F0DC6EBF}" type="sibTrans" cxnId="{30F9A176-647D-4DA7-92AE-290982A4017D}">
      <dgm:prSet/>
      <dgm:spPr/>
      <dgm:t>
        <a:bodyPr/>
        <a:lstStyle/>
        <a:p>
          <a:endParaRPr lang="en-US"/>
        </a:p>
      </dgm:t>
    </dgm:pt>
    <dgm:pt modelId="{532A77BE-F92D-47CE-906D-1BBA516F26A2}">
      <dgm:prSet/>
      <dgm:spPr/>
      <dgm:t>
        <a:bodyPr/>
        <a:lstStyle/>
        <a:p>
          <a:r>
            <a:rPr lang="en-GB" b="1" i="1">
              <a:latin typeface="Arial" panose="020B0604020202020204" pitchFamily="34" charset="0"/>
              <a:cs typeface="Arial" panose="020B0604020202020204" pitchFamily="34" charset="0"/>
            </a:rPr>
            <a:t>“Information is easily accessed, helping us make better use of time.”</a:t>
          </a:r>
          <a:endParaRPr lang="en-US" b="1">
            <a:latin typeface="Arial" panose="020B0604020202020204" pitchFamily="34" charset="0"/>
            <a:cs typeface="Arial" panose="020B0604020202020204" pitchFamily="34" charset="0"/>
          </a:endParaRPr>
        </a:p>
      </dgm:t>
    </dgm:pt>
    <dgm:pt modelId="{69C0E638-93B2-40F2-A758-E67736217358}" type="parTrans" cxnId="{17ECD415-69E9-4217-9398-DDDFB5C09D36}">
      <dgm:prSet/>
      <dgm:spPr/>
      <dgm:t>
        <a:bodyPr/>
        <a:lstStyle/>
        <a:p>
          <a:endParaRPr lang="en-US"/>
        </a:p>
      </dgm:t>
    </dgm:pt>
    <dgm:pt modelId="{FC88DC28-16F9-43F8-B437-BA609EF29F51}" type="sibTrans" cxnId="{17ECD415-69E9-4217-9398-DDDFB5C09D36}">
      <dgm:prSet/>
      <dgm:spPr/>
      <dgm:t>
        <a:bodyPr/>
        <a:lstStyle/>
        <a:p>
          <a:endParaRPr lang="en-US"/>
        </a:p>
      </dgm:t>
    </dgm:pt>
    <dgm:pt modelId="{4F22D6E4-DF05-4709-8478-254F19E75AF6}">
      <dgm:prSet/>
      <dgm:spPr/>
      <dgm:t>
        <a:bodyPr/>
        <a:lstStyle/>
        <a:p>
          <a:r>
            <a:rPr lang="en-GB" b="1" i="1" dirty="0">
              <a:latin typeface="Arial" panose="020B0604020202020204" pitchFamily="34" charset="0"/>
              <a:cs typeface="Arial" panose="020B0604020202020204" pitchFamily="34" charset="0"/>
            </a:rPr>
            <a:t>“Strengthens MDT working.”</a:t>
          </a:r>
          <a:endParaRPr lang="en-US" b="1" dirty="0">
            <a:latin typeface="Arial" panose="020B0604020202020204" pitchFamily="34" charset="0"/>
            <a:cs typeface="Arial" panose="020B0604020202020204" pitchFamily="34" charset="0"/>
          </a:endParaRPr>
        </a:p>
      </dgm:t>
    </dgm:pt>
    <dgm:pt modelId="{E8050AB4-E2B9-45CB-9C1C-3231CE708712}" type="parTrans" cxnId="{1195A8ED-72FF-49CE-8322-722F94B3EE68}">
      <dgm:prSet/>
      <dgm:spPr/>
      <dgm:t>
        <a:bodyPr/>
        <a:lstStyle/>
        <a:p>
          <a:endParaRPr lang="en-US"/>
        </a:p>
      </dgm:t>
    </dgm:pt>
    <dgm:pt modelId="{5F077945-B7D1-42FB-A2EA-733888427B90}" type="sibTrans" cxnId="{1195A8ED-72FF-49CE-8322-722F94B3EE68}">
      <dgm:prSet/>
      <dgm:spPr/>
      <dgm:t>
        <a:bodyPr/>
        <a:lstStyle/>
        <a:p>
          <a:endParaRPr lang="en-US"/>
        </a:p>
      </dgm:t>
    </dgm:pt>
    <dgm:pt modelId="{9069657F-776A-4958-8580-54869DF5B8A3}">
      <dgm:prSet/>
      <dgm:spPr/>
      <dgm:t>
        <a:bodyPr/>
        <a:lstStyle/>
        <a:p>
          <a:r>
            <a:rPr lang="en-GB" b="1" i="1" dirty="0">
              <a:latin typeface="Arial" panose="020B0604020202020204" pitchFamily="34" charset="0"/>
              <a:cs typeface="Arial" panose="020B0604020202020204" pitchFamily="34" charset="0"/>
            </a:rPr>
            <a:t>“Ease of communication and documentation sharing between teams.”</a:t>
          </a:r>
          <a:endParaRPr lang="en-US" b="1" dirty="0">
            <a:latin typeface="Arial" panose="020B0604020202020204" pitchFamily="34" charset="0"/>
            <a:cs typeface="Arial" panose="020B0604020202020204" pitchFamily="34" charset="0"/>
          </a:endParaRPr>
        </a:p>
      </dgm:t>
    </dgm:pt>
    <dgm:pt modelId="{21DD52C4-CB90-417F-8F25-EDC8D735CB3F}" type="parTrans" cxnId="{D1037375-042F-4945-AA79-644328CF0414}">
      <dgm:prSet/>
      <dgm:spPr/>
      <dgm:t>
        <a:bodyPr/>
        <a:lstStyle/>
        <a:p>
          <a:endParaRPr lang="en-US"/>
        </a:p>
      </dgm:t>
    </dgm:pt>
    <dgm:pt modelId="{7D5810F7-578E-4B47-A6EE-61BE43B9E52F}" type="sibTrans" cxnId="{D1037375-042F-4945-AA79-644328CF0414}">
      <dgm:prSet/>
      <dgm:spPr/>
      <dgm:t>
        <a:bodyPr/>
        <a:lstStyle/>
        <a:p>
          <a:endParaRPr lang="en-US"/>
        </a:p>
      </dgm:t>
    </dgm:pt>
    <dgm:pt modelId="{C21E3211-9991-4730-BEAD-F78699F650E9}">
      <dgm:prSet/>
      <dgm:spPr/>
      <dgm:t>
        <a:bodyPr/>
        <a:lstStyle/>
        <a:p>
          <a:r>
            <a:rPr lang="en-GB" b="1">
              <a:latin typeface="Arial" panose="020B0604020202020204" pitchFamily="34" charset="0"/>
              <a:cs typeface="Arial" panose="020B0604020202020204" pitchFamily="34" charset="0"/>
            </a:rPr>
            <a:t>Real-time access to up-to-date patient records</a:t>
          </a:r>
          <a:endParaRPr lang="en-US" b="1">
            <a:latin typeface="Arial" panose="020B0604020202020204" pitchFamily="34" charset="0"/>
            <a:cs typeface="Arial" panose="020B0604020202020204" pitchFamily="34" charset="0"/>
          </a:endParaRPr>
        </a:p>
      </dgm:t>
    </dgm:pt>
    <dgm:pt modelId="{5919BA29-9835-4568-8890-4F5C6A9B758C}" type="parTrans" cxnId="{D8D9D1A8-0EB8-454F-8202-DCDF61BA7447}">
      <dgm:prSet/>
      <dgm:spPr/>
      <dgm:t>
        <a:bodyPr/>
        <a:lstStyle/>
        <a:p>
          <a:endParaRPr lang="en-US"/>
        </a:p>
      </dgm:t>
    </dgm:pt>
    <dgm:pt modelId="{99583389-4CE3-4A10-9B4E-29E468EC8823}" type="sibTrans" cxnId="{D8D9D1A8-0EB8-454F-8202-DCDF61BA7447}">
      <dgm:prSet/>
      <dgm:spPr/>
      <dgm:t>
        <a:bodyPr/>
        <a:lstStyle/>
        <a:p>
          <a:endParaRPr lang="en-US"/>
        </a:p>
      </dgm:t>
    </dgm:pt>
    <dgm:pt modelId="{F86EE37E-5318-47AA-B3AC-CF7A97C336D4}">
      <dgm:prSet/>
      <dgm:spPr/>
      <dgm:t>
        <a:bodyPr/>
        <a:lstStyle/>
        <a:p>
          <a:r>
            <a:rPr lang="en-GB" b="1">
              <a:latin typeface="Arial" panose="020B0604020202020204" pitchFamily="34" charset="0"/>
              <a:cs typeface="Arial" panose="020B0604020202020204" pitchFamily="34" charset="0"/>
            </a:rPr>
            <a:t>Improved accuracy of referral information</a:t>
          </a:r>
          <a:endParaRPr lang="en-US" b="1">
            <a:latin typeface="Arial" panose="020B0604020202020204" pitchFamily="34" charset="0"/>
            <a:cs typeface="Arial" panose="020B0604020202020204" pitchFamily="34" charset="0"/>
          </a:endParaRPr>
        </a:p>
      </dgm:t>
    </dgm:pt>
    <dgm:pt modelId="{81EE8462-DB7A-4287-BBA3-2420EE4807F6}" type="parTrans" cxnId="{68B5EF27-7B80-4E33-B58F-F96ED02179BD}">
      <dgm:prSet/>
      <dgm:spPr/>
      <dgm:t>
        <a:bodyPr/>
        <a:lstStyle/>
        <a:p>
          <a:endParaRPr lang="en-US"/>
        </a:p>
      </dgm:t>
    </dgm:pt>
    <dgm:pt modelId="{7CCFE6E9-2D95-48E9-8263-E9122E147305}" type="sibTrans" cxnId="{68B5EF27-7B80-4E33-B58F-F96ED02179BD}">
      <dgm:prSet/>
      <dgm:spPr/>
      <dgm:t>
        <a:bodyPr/>
        <a:lstStyle/>
        <a:p>
          <a:endParaRPr lang="en-US"/>
        </a:p>
      </dgm:t>
    </dgm:pt>
    <dgm:pt modelId="{BDC1C5BB-D34D-4E43-AD69-1424CBA6ED13}">
      <dgm:prSet/>
      <dgm:spPr/>
      <dgm:t>
        <a:bodyPr/>
        <a:lstStyle/>
        <a:p>
          <a:r>
            <a:rPr lang="en-GB" b="1" i="1" dirty="0">
              <a:latin typeface="Arial" panose="020B0604020202020204" pitchFamily="34" charset="0"/>
              <a:cs typeface="Arial" panose="020B0604020202020204" pitchFamily="34" charset="0"/>
            </a:rPr>
            <a:t>“We can now view other professionals’ notes, improving decision-making.”</a:t>
          </a:r>
          <a:endParaRPr lang="en-US" b="1" dirty="0">
            <a:latin typeface="Arial" panose="020B0604020202020204" pitchFamily="34" charset="0"/>
            <a:cs typeface="Arial" panose="020B0604020202020204" pitchFamily="34" charset="0"/>
          </a:endParaRPr>
        </a:p>
      </dgm:t>
    </dgm:pt>
    <dgm:pt modelId="{127AC81B-189F-49AF-9CE3-AA389D09C933}" type="parTrans" cxnId="{9279EE85-4669-4F45-9B9E-733AA68EC866}">
      <dgm:prSet/>
      <dgm:spPr/>
      <dgm:t>
        <a:bodyPr/>
        <a:lstStyle/>
        <a:p>
          <a:endParaRPr lang="en-US"/>
        </a:p>
      </dgm:t>
    </dgm:pt>
    <dgm:pt modelId="{DD7A6969-00C7-446A-8ABC-E521E04EDDE6}" type="sibTrans" cxnId="{9279EE85-4669-4F45-9B9E-733AA68EC866}">
      <dgm:prSet/>
      <dgm:spPr/>
      <dgm:t>
        <a:bodyPr/>
        <a:lstStyle/>
        <a:p>
          <a:endParaRPr lang="en-US"/>
        </a:p>
      </dgm:t>
    </dgm:pt>
    <dgm:pt modelId="{EF02B9C2-191C-4728-BDF8-B78619816C49}">
      <dgm:prSet/>
      <dgm:spPr/>
      <dgm:t>
        <a:bodyPr/>
        <a:lstStyle/>
        <a:p>
          <a:r>
            <a:rPr lang="en-GB" b="1" i="1">
              <a:latin typeface="Arial" panose="020B0604020202020204" pitchFamily="34" charset="0"/>
              <a:cs typeface="Arial" panose="020B0604020202020204" pitchFamily="34" charset="0"/>
            </a:rPr>
            <a:t>“Access to updated and accurate information has significantly reduced issues.”</a:t>
          </a:r>
          <a:endParaRPr lang="en-US" b="1">
            <a:latin typeface="Arial" panose="020B0604020202020204" pitchFamily="34" charset="0"/>
            <a:cs typeface="Arial" panose="020B0604020202020204" pitchFamily="34" charset="0"/>
          </a:endParaRPr>
        </a:p>
      </dgm:t>
    </dgm:pt>
    <dgm:pt modelId="{96737498-00E3-47AA-920D-A0EE8652477E}" type="parTrans" cxnId="{A98F81D1-1661-4669-953A-5E15E3C349A5}">
      <dgm:prSet/>
      <dgm:spPr/>
      <dgm:t>
        <a:bodyPr/>
        <a:lstStyle/>
        <a:p>
          <a:endParaRPr lang="en-US"/>
        </a:p>
      </dgm:t>
    </dgm:pt>
    <dgm:pt modelId="{0548BFF9-757F-449D-A962-FFE21280F056}" type="sibTrans" cxnId="{A98F81D1-1661-4669-953A-5E15E3C349A5}">
      <dgm:prSet/>
      <dgm:spPr/>
      <dgm:t>
        <a:bodyPr/>
        <a:lstStyle/>
        <a:p>
          <a:endParaRPr lang="en-US"/>
        </a:p>
      </dgm:t>
    </dgm:pt>
    <dgm:pt modelId="{6A350AB9-8248-4472-833A-CA18F07A5794}">
      <dgm:prSet/>
      <dgm:spPr/>
      <dgm:t>
        <a:bodyPr/>
        <a:lstStyle/>
        <a:p>
          <a:r>
            <a:rPr lang="en-GB" b="1" dirty="0">
              <a:latin typeface="Arial" panose="020B0604020202020204" pitchFamily="34" charset="0"/>
              <a:cs typeface="Arial" panose="020B0604020202020204" pitchFamily="34" charset="0"/>
            </a:rPr>
            <a:t>Elimination of email-based document sharing</a:t>
          </a:r>
          <a:endParaRPr lang="en-US" b="1" dirty="0">
            <a:latin typeface="Arial" panose="020B0604020202020204" pitchFamily="34" charset="0"/>
            <a:cs typeface="Arial" panose="020B0604020202020204" pitchFamily="34" charset="0"/>
          </a:endParaRPr>
        </a:p>
      </dgm:t>
    </dgm:pt>
    <dgm:pt modelId="{F544D8B8-3AF8-4DDB-BE14-7CD826F2B24F}" type="parTrans" cxnId="{0FC2339D-2B69-4E23-B60F-7FCDB27B2A8A}">
      <dgm:prSet/>
      <dgm:spPr/>
      <dgm:t>
        <a:bodyPr/>
        <a:lstStyle/>
        <a:p>
          <a:endParaRPr lang="en-US"/>
        </a:p>
      </dgm:t>
    </dgm:pt>
    <dgm:pt modelId="{55E34A76-A903-4EFD-9522-31EB69C3150E}" type="sibTrans" cxnId="{0FC2339D-2B69-4E23-B60F-7FCDB27B2A8A}">
      <dgm:prSet/>
      <dgm:spPr/>
      <dgm:t>
        <a:bodyPr/>
        <a:lstStyle/>
        <a:p>
          <a:endParaRPr lang="en-US"/>
        </a:p>
      </dgm:t>
    </dgm:pt>
    <dgm:pt modelId="{430A7E5B-A52E-4BD4-990A-F62F910CD57C}">
      <dgm:prSet/>
      <dgm:spPr/>
      <dgm:t>
        <a:bodyPr/>
        <a:lstStyle/>
        <a:p>
          <a:r>
            <a:rPr lang="en-GB" b="1" dirty="0">
              <a:latin typeface="Arial" panose="020B0604020202020204" pitchFamily="34" charset="0"/>
              <a:cs typeface="Arial" panose="020B0604020202020204" pitchFamily="34" charset="0"/>
            </a:rPr>
            <a:t>Reduced duplication of work</a:t>
          </a:r>
          <a:endParaRPr lang="en-US" b="1" dirty="0">
            <a:latin typeface="Arial" panose="020B0604020202020204" pitchFamily="34" charset="0"/>
            <a:cs typeface="Arial" panose="020B0604020202020204" pitchFamily="34" charset="0"/>
          </a:endParaRPr>
        </a:p>
      </dgm:t>
    </dgm:pt>
    <dgm:pt modelId="{E66B7CAA-6BB6-443A-99C4-794EA0C9EF8F}" type="parTrans" cxnId="{CCC48D61-39DE-4698-8ECE-DA5BAB27B57C}">
      <dgm:prSet/>
      <dgm:spPr/>
      <dgm:t>
        <a:bodyPr/>
        <a:lstStyle/>
        <a:p>
          <a:endParaRPr lang="en-US"/>
        </a:p>
      </dgm:t>
    </dgm:pt>
    <dgm:pt modelId="{B28516A0-1659-4EDD-8E81-5197678D211F}" type="sibTrans" cxnId="{CCC48D61-39DE-4698-8ECE-DA5BAB27B57C}">
      <dgm:prSet/>
      <dgm:spPr/>
      <dgm:t>
        <a:bodyPr/>
        <a:lstStyle/>
        <a:p>
          <a:endParaRPr lang="en-US"/>
        </a:p>
      </dgm:t>
    </dgm:pt>
    <dgm:pt modelId="{0C6E5E72-DBDE-414D-BE27-42ED1AC404C7}">
      <dgm:prSet/>
      <dgm:spPr/>
      <dgm:t>
        <a:bodyPr/>
        <a:lstStyle/>
        <a:p>
          <a:r>
            <a:rPr lang="en-GB" b="1" dirty="0">
              <a:latin typeface="Arial" panose="020B0604020202020204" pitchFamily="34" charset="0"/>
              <a:cs typeface="Arial" panose="020B0604020202020204" pitchFamily="34" charset="0"/>
            </a:rPr>
            <a:t>More efficient workflows across teams</a:t>
          </a:r>
          <a:endParaRPr lang="en-US" b="1" dirty="0">
            <a:latin typeface="Arial" panose="020B0604020202020204" pitchFamily="34" charset="0"/>
            <a:cs typeface="Arial" panose="020B0604020202020204" pitchFamily="34" charset="0"/>
          </a:endParaRPr>
        </a:p>
      </dgm:t>
    </dgm:pt>
    <dgm:pt modelId="{CA5EB2A7-4430-4941-BA2D-7E503AA53524}" type="parTrans" cxnId="{4B044DDE-0A07-4FA1-9E5D-A828DA98DC0E}">
      <dgm:prSet/>
      <dgm:spPr/>
      <dgm:t>
        <a:bodyPr/>
        <a:lstStyle/>
        <a:p>
          <a:endParaRPr lang="en-US"/>
        </a:p>
      </dgm:t>
    </dgm:pt>
    <dgm:pt modelId="{AFE743F3-808A-4816-9913-103FB90AF052}" type="sibTrans" cxnId="{4B044DDE-0A07-4FA1-9E5D-A828DA98DC0E}">
      <dgm:prSet/>
      <dgm:spPr/>
      <dgm:t>
        <a:bodyPr/>
        <a:lstStyle/>
        <a:p>
          <a:endParaRPr lang="en-US"/>
        </a:p>
      </dgm:t>
    </dgm:pt>
    <dgm:pt modelId="{644F1C97-53BD-4EA6-BB70-B3365472D4D2}">
      <dgm:prSet/>
      <dgm:spPr/>
      <dgm:t>
        <a:bodyPr/>
        <a:lstStyle/>
        <a:p>
          <a:r>
            <a:rPr lang="en-GB" b="1" dirty="0">
              <a:latin typeface="Arial" panose="020B0604020202020204" pitchFamily="34" charset="0"/>
              <a:cs typeface="Arial" panose="020B0604020202020204" pitchFamily="34" charset="0"/>
            </a:rPr>
            <a:t>More concise, standardised documentation across teams</a:t>
          </a:r>
          <a:endParaRPr lang="en-US" b="1" dirty="0">
            <a:latin typeface="Arial" panose="020B0604020202020204" pitchFamily="34" charset="0"/>
            <a:cs typeface="Arial" panose="020B0604020202020204" pitchFamily="34" charset="0"/>
          </a:endParaRPr>
        </a:p>
      </dgm:t>
    </dgm:pt>
    <dgm:pt modelId="{69AE3189-C5A4-4683-8C60-FB3E3D5835BC}" type="parTrans" cxnId="{7E898A34-B094-4840-BB49-3FFF169E5F87}">
      <dgm:prSet/>
      <dgm:spPr/>
      <dgm:t>
        <a:bodyPr/>
        <a:lstStyle/>
        <a:p>
          <a:endParaRPr lang="en-US"/>
        </a:p>
      </dgm:t>
    </dgm:pt>
    <dgm:pt modelId="{11C97081-D73B-48C2-AD97-F51AB84F634A}" type="sibTrans" cxnId="{7E898A34-B094-4840-BB49-3FFF169E5F87}">
      <dgm:prSet/>
      <dgm:spPr/>
      <dgm:t>
        <a:bodyPr/>
        <a:lstStyle/>
        <a:p>
          <a:endParaRPr lang="en-US"/>
        </a:p>
      </dgm:t>
    </dgm:pt>
    <dgm:pt modelId="{3A4857F2-D180-44BD-94EA-30F001F5DD41}">
      <dgm:prSet/>
      <dgm:spPr/>
      <dgm:t>
        <a:bodyPr/>
        <a:lstStyle/>
        <a:p>
          <a:r>
            <a:rPr lang="en-GB" b="1" i="1">
              <a:latin typeface="Arial" panose="020B0604020202020204" pitchFamily="34" charset="0"/>
              <a:cs typeface="Arial" panose="020B0604020202020204" pitchFamily="34" charset="0"/>
            </a:rPr>
            <a:t>“Universal documentation improves consistency.”</a:t>
          </a:r>
          <a:endParaRPr lang="en-US" b="1">
            <a:latin typeface="Arial" panose="020B0604020202020204" pitchFamily="34" charset="0"/>
            <a:cs typeface="Arial" panose="020B0604020202020204" pitchFamily="34" charset="0"/>
          </a:endParaRPr>
        </a:p>
      </dgm:t>
    </dgm:pt>
    <dgm:pt modelId="{831CEBA9-7B2C-46BA-AF62-E897C6F984C3}" type="parTrans" cxnId="{F95C83D0-20B9-4829-9AA0-E7DEA45B872D}">
      <dgm:prSet/>
      <dgm:spPr/>
      <dgm:t>
        <a:bodyPr/>
        <a:lstStyle/>
        <a:p>
          <a:endParaRPr lang="en-US"/>
        </a:p>
      </dgm:t>
    </dgm:pt>
    <dgm:pt modelId="{2B8F2B9C-FA4D-483D-9A94-4C947A0E3498}" type="sibTrans" cxnId="{F95C83D0-20B9-4829-9AA0-E7DEA45B872D}">
      <dgm:prSet/>
      <dgm:spPr/>
      <dgm:t>
        <a:bodyPr/>
        <a:lstStyle/>
        <a:p>
          <a:endParaRPr lang="en-US"/>
        </a:p>
      </dgm:t>
    </dgm:pt>
    <dgm:pt modelId="{89B358D9-0230-4BF0-84A9-04A354AEA034}">
      <dgm:prSet/>
      <dgm:spPr/>
      <dgm:t>
        <a:bodyPr/>
        <a:lstStyle/>
        <a:p>
          <a:r>
            <a:rPr lang="en-GB" b="1">
              <a:latin typeface="Arial" panose="020B0604020202020204" pitchFamily="34" charset="0"/>
              <a:cs typeface="Arial" panose="020B0604020202020204" pitchFamily="34" charset="0"/>
            </a:rPr>
            <a:t>Single, chronological patient timeline for all records</a:t>
          </a:r>
          <a:endParaRPr lang="en-US" b="1">
            <a:latin typeface="Arial" panose="020B0604020202020204" pitchFamily="34" charset="0"/>
            <a:cs typeface="Arial" panose="020B0604020202020204" pitchFamily="34" charset="0"/>
          </a:endParaRPr>
        </a:p>
      </dgm:t>
    </dgm:pt>
    <dgm:pt modelId="{B89F85B8-1B51-4B2A-BF1D-4137171D7BE5}" type="parTrans" cxnId="{DC8081B5-93A3-4EDB-A52C-9D4EBC840AA8}">
      <dgm:prSet/>
      <dgm:spPr/>
      <dgm:t>
        <a:bodyPr/>
        <a:lstStyle/>
        <a:p>
          <a:endParaRPr lang="en-US"/>
        </a:p>
      </dgm:t>
    </dgm:pt>
    <dgm:pt modelId="{4652F1CA-D843-4547-B204-DBFFC3B255A4}" type="sibTrans" cxnId="{DC8081B5-93A3-4EDB-A52C-9D4EBC840AA8}">
      <dgm:prSet/>
      <dgm:spPr/>
      <dgm:t>
        <a:bodyPr/>
        <a:lstStyle/>
        <a:p>
          <a:endParaRPr lang="en-US"/>
        </a:p>
      </dgm:t>
    </dgm:pt>
    <dgm:pt modelId="{520EC16E-6431-48F0-A955-36188DC0F3E0}">
      <dgm:prSet/>
      <dgm:spPr/>
      <dgm:t>
        <a:bodyPr/>
        <a:lstStyle/>
        <a:p>
          <a:r>
            <a:rPr lang="en-GB" b="1">
              <a:latin typeface="Arial" panose="020B0604020202020204" pitchFamily="34" charset="0"/>
              <a:cs typeface="Arial" panose="020B0604020202020204" pitchFamily="34" charset="0"/>
            </a:rPr>
            <a:t>Flexibility &amp; Remote Working</a:t>
          </a:r>
          <a:endParaRPr lang="en-US" b="1">
            <a:latin typeface="Arial" panose="020B0604020202020204" pitchFamily="34" charset="0"/>
            <a:cs typeface="Arial" panose="020B0604020202020204" pitchFamily="34" charset="0"/>
          </a:endParaRPr>
        </a:p>
      </dgm:t>
    </dgm:pt>
    <dgm:pt modelId="{FAEDA528-B751-430C-BF74-5586853B0152}" type="parTrans" cxnId="{E6555C03-4DFA-4367-B1D4-A08E46B6FAD4}">
      <dgm:prSet/>
      <dgm:spPr/>
      <dgm:t>
        <a:bodyPr/>
        <a:lstStyle/>
        <a:p>
          <a:endParaRPr lang="en-US"/>
        </a:p>
      </dgm:t>
    </dgm:pt>
    <dgm:pt modelId="{2456B8CB-0FE1-4A50-85C5-851D67C901B4}" type="sibTrans" cxnId="{E6555C03-4DFA-4367-B1D4-A08E46B6FAD4}">
      <dgm:prSet/>
      <dgm:spPr/>
      <dgm:t>
        <a:bodyPr/>
        <a:lstStyle/>
        <a:p>
          <a:endParaRPr lang="en-US"/>
        </a:p>
      </dgm:t>
    </dgm:pt>
    <dgm:pt modelId="{6F337EFB-0EE7-4842-9DC2-5DD1F96719B2}">
      <dgm:prSet/>
      <dgm:spPr/>
      <dgm:t>
        <a:bodyPr/>
        <a:lstStyle/>
        <a:p>
          <a:r>
            <a:rPr lang="en-GB" b="1">
              <a:latin typeface="Arial" panose="020B0604020202020204" pitchFamily="34" charset="0"/>
              <a:cs typeface="Arial" panose="020B0604020202020204" pitchFamily="34" charset="0"/>
            </a:rPr>
            <a:t>Ability to write and access notes remotely</a:t>
          </a:r>
          <a:endParaRPr lang="en-US" b="1">
            <a:latin typeface="Arial" panose="020B0604020202020204" pitchFamily="34" charset="0"/>
            <a:cs typeface="Arial" panose="020B0604020202020204" pitchFamily="34" charset="0"/>
          </a:endParaRPr>
        </a:p>
      </dgm:t>
    </dgm:pt>
    <dgm:pt modelId="{D3B73444-9016-4E0E-A297-8C71E977A19C}" type="parTrans" cxnId="{DE949B3F-9E05-47FF-9019-E316C67578D4}">
      <dgm:prSet/>
      <dgm:spPr/>
      <dgm:t>
        <a:bodyPr/>
        <a:lstStyle/>
        <a:p>
          <a:endParaRPr lang="en-US"/>
        </a:p>
      </dgm:t>
    </dgm:pt>
    <dgm:pt modelId="{96135D5E-A064-4DC9-A27A-57405F039861}" type="sibTrans" cxnId="{DE949B3F-9E05-47FF-9019-E316C67578D4}">
      <dgm:prSet/>
      <dgm:spPr/>
      <dgm:t>
        <a:bodyPr/>
        <a:lstStyle/>
        <a:p>
          <a:endParaRPr lang="en-US"/>
        </a:p>
      </dgm:t>
    </dgm:pt>
    <dgm:pt modelId="{EF9EDFD9-8D97-4D46-8954-AA979417113E}">
      <dgm:prSet/>
      <dgm:spPr/>
      <dgm:t>
        <a:bodyPr/>
        <a:lstStyle/>
        <a:p>
          <a:r>
            <a:rPr lang="en-GB" b="1">
              <a:latin typeface="Arial" panose="020B0604020202020204" pitchFamily="34" charset="0"/>
              <a:cs typeface="Arial" panose="020B0604020202020204" pitchFamily="34" charset="0"/>
            </a:rPr>
            <a:t>Supports flexible and responsive care delivery</a:t>
          </a:r>
          <a:endParaRPr lang="en-US" b="1">
            <a:latin typeface="Arial" panose="020B0604020202020204" pitchFamily="34" charset="0"/>
            <a:cs typeface="Arial" panose="020B0604020202020204" pitchFamily="34" charset="0"/>
          </a:endParaRPr>
        </a:p>
      </dgm:t>
    </dgm:pt>
    <dgm:pt modelId="{04F2EBA9-C95A-4994-8087-4081C2CC0EB2}" type="parTrans" cxnId="{537306B3-A49C-4418-AE36-AB080449B6BA}">
      <dgm:prSet/>
      <dgm:spPr/>
      <dgm:t>
        <a:bodyPr/>
        <a:lstStyle/>
        <a:p>
          <a:endParaRPr lang="en-US"/>
        </a:p>
      </dgm:t>
    </dgm:pt>
    <dgm:pt modelId="{0B24982B-27B2-4B2F-9730-3B61B27A6C5D}" type="sibTrans" cxnId="{537306B3-A49C-4418-AE36-AB080449B6BA}">
      <dgm:prSet/>
      <dgm:spPr/>
      <dgm:t>
        <a:bodyPr/>
        <a:lstStyle/>
        <a:p>
          <a:endParaRPr lang="en-US"/>
        </a:p>
      </dgm:t>
    </dgm:pt>
    <dgm:pt modelId="{51AEE089-1578-4645-82FE-4E4684428BC2}" type="pres">
      <dgm:prSet presAssocID="{12FE818E-AB0E-4EE0-B2F6-7709AE19C6B8}" presName="diagram" presStyleCnt="0">
        <dgm:presLayoutVars>
          <dgm:dir/>
          <dgm:resizeHandles val="exact"/>
        </dgm:presLayoutVars>
      </dgm:prSet>
      <dgm:spPr/>
    </dgm:pt>
    <dgm:pt modelId="{AACD4DC6-E271-4514-88E4-F64AEB93D939}" type="pres">
      <dgm:prSet presAssocID="{38557C00-4ABE-463E-8010-ECF5612C0ACC}" presName="node" presStyleLbl="node1" presStyleIdx="0" presStyleCnt="21">
        <dgm:presLayoutVars>
          <dgm:bulletEnabled val="1"/>
        </dgm:presLayoutVars>
      </dgm:prSet>
      <dgm:spPr/>
    </dgm:pt>
    <dgm:pt modelId="{E2BB32A3-22FD-48D2-B05E-860B673D1101}" type="pres">
      <dgm:prSet presAssocID="{261B393E-D7B3-4D36-810C-48EBA219D573}" presName="sibTrans" presStyleCnt="0"/>
      <dgm:spPr/>
    </dgm:pt>
    <dgm:pt modelId="{E23CBD76-7CAB-44A8-ABA9-FFA363E38B07}" type="pres">
      <dgm:prSet presAssocID="{23CF2D56-FDAA-426D-8B3D-DA6A79852FFE}" presName="node" presStyleLbl="node1" presStyleIdx="1" presStyleCnt="21">
        <dgm:presLayoutVars>
          <dgm:bulletEnabled val="1"/>
        </dgm:presLayoutVars>
      </dgm:prSet>
      <dgm:spPr/>
    </dgm:pt>
    <dgm:pt modelId="{C8AC8EE7-445B-43F4-B3DB-CC13DD949ABE}" type="pres">
      <dgm:prSet presAssocID="{DCFDB2BD-1B77-4EF6-8F8F-C07DE8FB2990}" presName="sibTrans" presStyleCnt="0"/>
      <dgm:spPr/>
    </dgm:pt>
    <dgm:pt modelId="{B00A5C7B-08C4-4BDF-A6C8-64C6AE9372D3}" type="pres">
      <dgm:prSet presAssocID="{66B1A60C-A532-4746-8459-E2874340853A}" presName="node" presStyleLbl="node1" presStyleIdx="2" presStyleCnt="21">
        <dgm:presLayoutVars>
          <dgm:bulletEnabled val="1"/>
        </dgm:presLayoutVars>
      </dgm:prSet>
      <dgm:spPr/>
    </dgm:pt>
    <dgm:pt modelId="{8D644434-9229-4CC8-9B3B-287B02C026BC}" type="pres">
      <dgm:prSet presAssocID="{ACB8A615-6C89-4F01-AF20-F220FB4F266E}" presName="sibTrans" presStyleCnt="0"/>
      <dgm:spPr/>
    </dgm:pt>
    <dgm:pt modelId="{9F072390-DA1E-4A7A-A9E2-220FD8DC4C37}" type="pres">
      <dgm:prSet presAssocID="{8AD24887-2CFA-418E-A66A-CD8B67C012AD}" presName="node" presStyleLbl="node1" presStyleIdx="3" presStyleCnt="21">
        <dgm:presLayoutVars>
          <dgm:bulletEnabled val="1"/>
        </dgm:presLayoutVars>
      </dgm:prSet>
      <dgm:spPr/>
    </dgm:pt>
    <dgm:pt modelId="{A2F2232C-C2EC-486D-B836-835C24A18A36}" type="pres">
      <dgm:prSet presAssocID="{1FF78538-6C77-4A17-B452-E24FB92283A9}" presName="sibTrans" presStyleCnt="0"/>
      <dgm:spPr/>
    </dgm:pt>
    <dgm:pt modelId="{0EE04F4F-DC46-4C0E-A5E5-4D3A181BE403}" type="pres">
      <dgm:prSet presAssocID="{ACB10963-48E0-4CE0-A795-F63C4289672B}" presName="node" presStyleLbl="node1" presStyleIdx="4" presStyleCnt="21">
        <dgm:presLayoutVars>
          <dgm:bulletEnabled val="1"/>
        </dgm:presLayoutVars>
      </dgm:prSet>
      <dgm:spPr/>
    </dgm:pt>
    <dgm:pt modelId="{3166223B-6841-4ED4-8E4F-1C412C572E9E}" type="pres">
      <dgm:prSet presAssocID="{000D75AF-7C13-466E-A7CD-7187F0DC6EBF}" presName="sibTrans" presStyleCnt="0"/>
      <dgm:spPr/>
    </dgm:pt>
    <dgm:pt modelId="{BD85367A-1262-45B6-9676-BBD31850EEC5}" type="pres">
      <dgm:prSet presAssocID="{532A77BE-F92D-47CE-906D-1BBA516F26A2}" presName="node" presStyleLbl="node1" presStyleIdx="5" presStyleCnt="21">
        <dgm:presLayoutVars>
          <dgm:bulletEnabled val="1"/>
        </dgm:presLayoutVars>
      </dgm:prSet>
      <dgm:spPr/>
    </dgm:pt>
    <dgm:pt modelId="{7B2418F0-07DD-4A7D-940F-B4D429B0E412}" type="pres">
      <dgm:prSet presAssocID="{FC88DC28-16F9-43F8-B437-BA609EF29F51}" presName="sibTrans" presStyleCnt="0"/>
      <dgm:spPr/>
    </dgm:pt>
    <dgm:pt modelId="{45202FD1-0AC5-431E-97AD-DD1C6475932D}" type="pres">
      <dgm:prSet presAssocID="{4F22D6E4-DF05-4709-8478-254F19E75AF6}" presName="node" presStyleLbl="node1" presStyleIdx="6" presStyleCnt="21">
        <dgm:presLayoutVars>
          <dgm:bulletEnabled val="1"/>
        </dgm:presLayoutVars>
      </dgm:prSet>
      <dgm:spPr/>
    </dgm:pt>
    <dgm:pt modelId="{DB1B67FC-997D-4390-B438-3E5D934B9237}" type="pres">
      <dgm:prSet presAssocID="{5F077945-B7D1-42FB-A2EA-733888427B90}" presName="sibTrans" presStyleCnt="0"/>
      <dgm:spPr/>
    </dgm:pt>
    <dgm:pt modelId="{935292BA-229C-461A-8340-06C61F5F1E74}" type="pres">
      <dgm:prSet presAssocID="{9069657F-776A-4958-8580-54869DF5B8A3}" presName="node" presStyleLbl="node1" presStyleIdx="7" presStyleCnt="21">
        <dgm:presLayoutVars>
          <dgm:bulletEnabled val="1"/>
        </dgm:presLayoutVars>
      </dgm:prSet>
      <dgm:spPr/>
    </dgm:pt>
    <dgm:pt modelId="{1FE185C6-3DAB-462E-88BC-EB743D6FF8C5}" type="pres">
      <dgm:prSet presAssocID="{7D5810F7-578E-4B47-A6EE-61BE43B9E52F}" presName="sibTrans" presStyleCnt="0"/>
      <dgm:spPr/>
    </dgm:pt>
    <dgm:pt modelId="{51C1DC78-1940-45C8-9032-A4167B87D895}" type="pres">
      <dgm:prSet presAssocID="{C21E3211-9991-4730-BEAD-F78699F650E9}" presName="node" presStyleLbl="node1" presStyleIdx="8" presStyleCnt="21">
        <dgm:presLayoutVars>
          <dgm:bulletEnabled val="1"/>
        </dgm:presLayoutVars>
      </dgm:prSet>
      <dgm:spPr/>
    </dgm:pt>
    <dgm:pt modelId="{1DA0B98E-1CA9-432B-9ED0-08CEAE4A12A8}" type="pres">
      <dgm:prSet presAssocID="{99583389-4CE3-4A10-9B4E-29E468EC8823}" presName="sibTrans" presStyleCnt="0"/>
      <dgm:spPr/>
    </dgm:pt>
    <dgm:pt modelId="{2B977525-A2B5-4EC9-9CC3-6ADE12DC4D82}" type="pres">
      <dgm:prSet presAssocID="{F86EE37E-5318-47AA-B3AC-CF7A97C336D4}" presName="node" presStyleLbl="node1" presStyleIdx="9" presStyleCnt="21">
        <dgm:presLayoutVars>
          <dgm:bulletEnabled val="1"/>
        </dgm:presLayoutVars>
      </dgm:prSet>
      <dgm:spPr/>
    </dgm:pt>
    <dgm:pt modelId="{2390FAEA-33EC-48D6-8A60-4E90D0A3F609}" type="pres">
      <dgm:prSet presAssocID="{7CCFE6E9-2D95-48E9-8263-E9122E147305}" presName="sibTrans" presStyleCnt="0"/>
      <dgm:spPr/>
    </dgm:pt>
    <dgm:pt modelId="{43AC218B-9C5D-4306-AB3C-CC961514155F}" type="pres">
      <dgm:prSet presAssocID="{BDC1C5BB-D34D-4E43-AD69-1424CBA6ED13}" presName="node" presStyleLbl="node1" presStyleIdx="10" presStyleCnt="21">
        <dgm:presLayoutVars>
          <dgm:bulletEnabled val="1"/>
        </dgm:presLayoutVars>
      </dgm:prSet>
      <dgm:spPr/>
    </dgm:pt>
    <dgm:pt modelId="{51896981-3B81-4244-93D2-4289D1D38820}" type="pres">
      <dgm:prSet presAssocID="{DD7A6969-00C7-446A-8ABC-E521E04EDDE6}" presName="sibTrans" presStyleCnt="0"/>
      <dgm:spPr/>
    </dgm:pt>
    <dgm:pt modelId="{86665462-6E12-41B1-94B7-B3A6E2A8F4B4}" type="pres">
      <dgm:prSet presAssocID="{EF02B9C2-191C-4728-BDF8-B78619816C49}" presName="node" presStyleLbl="node1" presStyleIdx="11" presStyleCnt="21">
        <dgm:presLayoutVars>
          <dgm:bulletEnabled val="1"/>
        </dgm:presLayoutVars>
      </dgm:prSet>
      <dgm:spPr/>
    </dgm:pt>
    <dgm:pt modelId="{C9DBA4D3-0F29-4F4C-B035-A90640DD76EB}" type="pres">
      <dgm:prSet presAssocID="{0548BFF9-757F-449D-A962-FFE21280F056}" presName="sibTrans" presStyleCnt="0"/>
      <dgm:spPr/>
    </dgm:pt>
    <dgm:pt modelId="{57EA9BD1-A575-44A8-B278-352FA05B6BF8}" type="pres">
      <dgm:prSet presAssocID="{6A350AB9-8248-4472-833A-CA18F07A5794}" presName="node" presStyleLbl="node1" presStyleIdx="12" presStyleCnt="21">
        <dgm:presLayoutVars>
          <dgm:bulletEnabled val="1"/>
        </dgm:presLayoutVars>
      </dgm:prSet>
      <dgm:spPr/>
    </dgm:pt>
    <dgm:pt modelId="{FB6EBBEB-5E0C-4F2B-A008-61C14AF25200}" type="pres">
      <dgm:prSet presAssocID="{55E34A76-A903-4EFD-9522-31EB69C3150E}" presName="sibTrans" presStyleCnt="0"/>
      <dgm:spPr/>
    </dgm:pt>
    <dgm:pt modelId="{D5C15A54-558F-4320-914C-1A7EE58F5C1A}" type="pres">
      <dgm:prSet presAssocID="{430A7E5B-A52E-4BD4-990A-F62F910CD57C}" presName="node" presStyleLbl="node1" presStyleIdx="13" presStyleCnt="21">
        <dgm:presLayoutVars>
          <dgm:bulletEnabled val="1"/>
        </dgm:presLayoutVars>
      </dgm:prSet>
      <dgm:spPr/>
    </dgm:pt>
    <dgm:pt modelId="{912BF733-AEB1-4E60-BFCC-F35C274E47B4}" type="pres">
      <dgm:prSet presAssocID="{B28516A0-1659-4EDD-8E81-5197678D211F}" presName="sibTrans" presStyleCnt="0"/>
      <dgm:spPr/>
    </dgm:pt>
    <dgm:pt modelId="{B8E9B031-4B6F-4912-9DC9-38487FD4A83A}" type="pres">
      <dgm:prSet presAssocID="{0C6E5E72-DBDE-414D-BE27-42ED1AC404C7}" presName="node" presStyleLbl="node1" presStyleIdx="14" presStyleCnt="21">
        <dgm:presLayoutVars>
          <dgm:bulletEnabled val="1"/>
        </dgm:presLayoutVars>
      </dgm:prSet>
      <dgm:spPr/>
    </dgm:pt>
    <dgm:pt modelId="{797E62DB-6C63-476E-8F92-4122493AD05D}" type="pres">
      <dgm:prSet presAssocID="{AFE743F3-808A-4816-9913-103FB90AF052}" presName="sibTrans" presStyleCnt="0"/>
      <dgm:spPr/>
    </dgm:pt>
    <dgm:pt modelId="{FCCC73D5-9E78-4885-A4D1-2EC95F9F39C7}" type="pres">
      <dgm:prSet presAssocID="{644F1C97-53BD-4EA6-BB70-B3365472D4D2}" presName="node" presStyleLbl="node1" presStyleIdx="15" presStyleCnt="21">
        <dgm:presLayoutVars>
          <dgm:bulletEnabled val="1"/>
        </dgm:presLayoutVars>
      </dgm:prSet>
      <dgm:spPr/>
    </dgm:pt>
    <dgm:pt modelId="{A663E355-2295-43A7-91E1-C13B19A9C5C5}" type="pres">
      <dgm:prSet presAssocID="{11C97081-D73B-48C2-AD97-F51AB84F634A}" presName="sibTrans" presStyleCnt="0"/>
      <dgm:spPr/>
    </dgm:pt>
    <dgm:pt modelId="{45874381-E585-4B2D-A3E2-9E9D956929DE}" type="pres">
      <dgm:prSet presAssocID="{3A4857F2-D180-44BD-94EA-30F001F5DD41}" presName="node" presStyleLbl="node1" presStyleIdx="16" presStyleCnt="21">
        <dgm:presLayoutVars>
          <dgm:bulletEnabled val="1"/>
        </dgm:presLayoutVars>
      </dgm:prSet>
      <dgm:spPr/>
    </dgm:pt>
    <dgm:pt modelId="{5DA348F3-60C6-493B-B89A-D9340630B620}" type="pres">
      <dgm:prSet presAssocID="{2B8F2B9C-FA4D-483D-9A94-4C947A0E3498}" presName="sibTrans" presStyleCnt="0"/>
      <dgm:spPr/>
    </dgm:pt>
    <dgm:pt modelId="{B862A227-994C-40B3-A15C-2A3672B3F924}" type="pres">
      <dgm:prSet presAssocID="{89B358D9-0230-4BF0-84A9-04A354AEA034}" presName="node" presStyleLbl="node1" presStyleIdx="17" presStyleCnt="21">
        <dgm:presLayoutVars>
          <dgm:bulletEnabled val="1"/>
        </dgm:presLayoutVars>
      </dgm:prSet>
      <dgm:spPr/>
    </dgm:pt>
    <dgm:pt modelId="{469D0DEB-5236-4133-85EE-DCF2A9EEBDFB}" type="pres">
      <dgm:prSet presAssocID="{4652F1CA-D843-4547-B204-DBFFC3B255A4}" presName="sibTrans" presStyleCnt="0"/>
      <dgm:spPr/>
    </dgm:pt>
    <dgm:pt modelId="{587187D4-E552-4798-A3B4-F91C9B97E26E}" type="pres">
      <dgm:prSet presAssocID="{520EC16E-6431-48F0-A955-36188DC0F3E0}" presName="node" presStyleLbl="node1" presStyleIdx="18" presStyleCnt="21">
        <dgm:presLayoutVars>
          <dgm:bulletEnabled val="1"/>
        </dgm:presLayoutVars>
      </dgm:prSet>
      <dgm:spPr/>
    </dgm:pt>
    <dgm:pt modelId="{E8F4CB62-790A-438E-BA41-3C56DCAEB9CD}" type="pres">
      <dgm:prSet presAssocID="{2456B8CB-0FE1-4A50-85C5-851D67C901B4}" presName="sibTrans" presStyleCnt="0"/>
      <dgm:spPr/>
    </dgm:pt>
    <dgm:pt modelId="{173FEDE2-B204-44D0-A02D-F9F9746BA702}" type="pres">
      <dgm:prSet presAssocID="{6F337EFB-0EE7-4842-9DC2-5DD1F96719B2}" presName="node" presStyleLbl="node1" presStyleIdx="19" presStyleCnt="21">
        <dgm:presLayoutVars>
          <dgm:bulletEnabled val="1"/>
        </dgm:presLayoutVars>
      </dgm:prSet>
      <dgm:spPr/>
    </dgm:pt>
    <dgm:pt modelId="{D647275D-F465-459F-80BB-C27488A535A2}" type="pres">
      <dgm:prSet presAssocID="{96135D5E-A064-4DC9-A27A-57405F039861}" presName="sibTrans" presStyleCnt="0"/>
      <dgm:spPr/>
    </dgm:pt>
    <dgm:pt modelId="{9827D6EF-46D2-46D0-83F9-0ED84CD5B206}" type="pres">
      <dgm:prSet presAssocID="{EF9EDFD9-8D97-4D46-8954-AA979417113E}" presName="node" presStyleLbl="node1" presStyleIdx="20" presStyleCnt="21">
        <dgm:presLayoutVars>
          <dgm:bulletEnabled val="1"/>
        </dgm:presLayoutVars>
      </dgm:prSet>
      <dgm:spPr/>
    </dgm:pt>
  </dgm:ptLst>
  <dgm:cxnLst>
    <dgm:cxn modelId="{1A8EEC02-5847-477E-B749-5EE548D882CC}" type="presOf" srcId="{0C6E5E72-DBDE-414D-BE27-42ED1AC404C7}" destId="{B8E9B031-4B6F-4912-9DC9-38487FD4A83A}" srcOrd="0" destOrd="0" presId="urn:microsoft.com/office/officeart/2005/8/layout/default"/>
    <dgm:cxn modelId="{E6555C03-4DFA-4367-B1D4-A08E46B6FAD4}" srcId="{12FE818E-AB0E-4EE0-B2F6-7709AE19C6B8}" destId="{520EC16E-6431-48F0-A955-36188DC0F3E0}" srcOrd="18" destOrd="0" parTransId="{FAEDA528-B751-430C-BF74-5586853B0152}" sibTransId="{2456B8CB-0FE1-4A50-85C5-851D67C901B4}"/>
    <dgm:cxn modelId="{B7B1B303-F7F8-4BFD-AE6D-93A0F479445C}" type="presOf" srcId="{8AD24887-2CFA-418E-A66A-CD8B67C012AD}" destId="{9F072390-DA1E-4A7A-A9E2-220FD8DC4C37}" srcOrd="0" destOrd="0" presId="urn:microsoft.com/office/officeart/2005/8/layout/default"/>
    <dgm:cxn modelId="{0063900A-926D-4EB0-8E41-C082BC1FC205}" type="presOf" srcId="{BDC1C5BB-D34D-4E43-AD69-1424CBA6ED13}" destId="{43AC218B-9C5D-4306-AB3C-CC961514155F}" srcOrd="0" destOrd="0" presId="urn:microsoft.com/office/officeart/2005/8/layout/default"/>
    <dgm:cxn modelId="{AC0C470B-5910-4DB6-A196-7A4EB91FFDB7}" type="presOf" srcId="{430A7E5B-A52E-4BD4-990A-F62F910CD57C}" destId="{D5C15A54-558F-4320-914C-1A7EE58F5C1A}" srcOrd="0" destOrd="0" presId="urn:microsoft.com/office/officeart/2005/8/layout/default"/>
    <dgm:cxn modelId="{E98BF612-53F1-40B0-A036-F61DC7E5C0A4}" type="presOf" srcId="{4F22D6E4-DF05-4709-8478-254F19E75AF6}" destId="{45202FD1-0AC5-431E-97AD-DD1C6475932D}" srcOrd="0" destOrd="0" presId="urn:microsoft.com/office/officeart/2005/8/layout/default"/>
    <dgm:cxn modelId="{17ECD415-69E9-4217-9398-DDDFB5C09D36}" srcId="{12FE818E-AB0E-4EE0-B2F6-7709AE19C6B8}" destId="{532A77BE-F92D-47CE-906D-1BBA516F26A2}" srcOrd="5" destOrd="0" parTransId="{69C0E638-93B2-40F2-A758-E67736217358}" sibTransId="{FC88DC28-16F9-43F8-B437-BA609EF29F51}"/>
    <dgm:cxn modelId="{1BAA7C16-ADE2-497F-8A14-80BA6C2CF9AD}" type="presOf" srcId="{89B358D9-0230-4BF0-84A9-04A354AEA034}" destId="{B862A227-994C-40B3-A15C-2A3672B3F924}" srcOrd="0" destOrd="0" presId="urn:microsoft.com/office/officeart/2005/8/layout/default"/>
    <dgm:cxn modelId="{68B5EF27-7B80-4E33-B58F-F96ED02179BD}" srcId="{12FE818E-AB0E-4EE0-B2F6-7709AE19C6B8}" destId="{F86EE37E-5318-47AA-B3AC-CF7A97C336D4}" srcOrd="9" destOrd="0" parTransId="{81EE8462-DB7A-4287-BBA3-2420EE4807F6}" sibTransId="{7CCFE6E9-2D95-48E9-8263-E9122E147305}"/>
    <dgm:cxn modelId="{7AA3BD28-E56E-4A81-9358-B0186232AD5A}" type="presOf" srcId="{12FE818E-AB0E-4EE0-B2F6-7709AE19C6B8}" destId="{51AEE089-1578-4645-82FE-4E4684428BC2}" srcOrd="0" destOrd="0" presId="urn:microsoft.com/office/officeart/2005/8/layout/default"/>
    <dgm:cxn modelId="{DA586C2B-0CC4-4AF6-976C-A820F4168055}" type="presOf" srcId="{532A77BE-F92D-47CE-906D-1BBA516F26A2}" destId="{BD85367A-1262-45B6-9676-BBD31850EEC5}" srcOrd="0" destOrd="0" presId="urn:microsoft.com/office/officeart/2005/8/layout/default"/>
    <dgm:cxn modelId="{7E898A34-B094-4840-BB49-3FFF169E5F87}" srcId="{12FE818E-AB0E-4EE0-B2F6-7709AE19C6B8}" destId="{644F1C97-53BD-4EA6-BB70-B3365472D4D2}" srcOrd="15" destOrd="0" parTransId="{69AE3189-C5A4-4683-8C60-FB3E3D5835BC}" sibTransId="{11C97081-D73B-48C2-AD97-F51AB84F634A}"/>
    <dgm:cxn modelId="{DE949B3F-9E05-47FF-9019-E316C67578D4}" srcId="{12FE818E-AB0E-4EE0-B2F6-7709AE19C6B8}" destId="{6F337EFB-0EE7-4842-9DC2-5DD1F96719B2}" srcOrd="19" destOrd="0" parTransId="{D3B73444-9016-4E0E-A297-8C71E977A19C}" sibTransId="{96135D5E-A064-4DC9-A27A-57405F039861}"/>
    <dgm:cxn modelId="{CCC48D61-39DE-4698-8ECE-DA5BAB27B57C}" srcId="{12FE818E-AB0E-4EE0-B2F6-7709AE19C6B8}" destId="{430A7E5B-A52E-4BD4-990A-F62F910CD57C}" srcOrd="13" destOrd="0" parTransId="{E66B7CAA-6BB6-443A-99C4-794EA0C9EF8F}" sibTransId="{B28516A0-1659-4EDD-8E81-5197678D211F}"/>
    <dgm:cxn modelId="{9D401D64-B40A-4FF2-BD09-6DF31065CB57}" srcId="{12FE818E-AB0E-4EE0-B2F6-7709AE19C6B8}" destId="{66B1A60C-A532-4746-8459-E2874340853A}" srcOrd="2" destOrd="0" parTransId="{E7433DF0-B07C-4F34-913C-1586309B6303}" sibTransId="{ACB8A615-6C89-4F01-AF20-F220FB4F266E}"/>
    <dgm:cxn modelId="{9BF5D965-2A72-4EAE-9CA3-BF858CADF281}" srcId="{12FE818E-AB0E-4EE0-B2F6-7709AE19C6B8}" destId="{8AD24887-2CFA-418E-A66A-CD8B67C012AD}" srcOrd="3" destOrd="0" parTransId="{D49C8BA5-2A0F-40F9-8FD4-1CF743B6F768}" sibTransId="{1FF78538-6C77-4A17-B452-E24FB92283A9}"/>
    <dgm:cxn modelId="{10EE9E49-A6B3-4F4D-810F-F9D41DF9C7E4}" type="presOf" srcId="{9069657F-776A-4958-8580-54869DF5B8A3}" destId="{935292BA-229C-461A-8340-06C61F5F1E74}" srcOrd="0" destOrd="0" presId="urn:microsoft.com/office/officeart/2005/8/layout/default"/>
    <dgm:cxn modelId="{F853506F-F865-4742-B997-3A2AA659B693}" srcId="{12FE818E-AB0E-4EE0-B2F6-7709AE19C6B8}" destId="{38557C00-4ABE-463E-8010-ECF5612C0ACC}" srcOrd="0" destOrd="0" parTransId="{9F255C6B-9572-42FA-9A65-5FD47E0179F8}" sibTransId="{261B393E-D7B3-4D36-810C-48EBA219D573}"/>
    <dgm:cxn modelId="{D1037375-042F-4945-AA79-644328CF0414}" srcId="{12FE818E-AB0E-4EE0-B2F6-7709AE19C6B8}" destId="{9069657F-776A-4958-8580-54869DF5B8A3}" srcOrd="7" destOrd="0" parTransId="{21DD52C4-CB90-417F-8F25-EDC8D735CB3F}" sibTransId="{7D5810F7-578E-4B47-A6EE-61BE43B9E52F}"/>
    <dgm:cxn modelId="{30F9A176-647D-4DA7-92AE-290982A4017D}" srcId="{12FE818E-AB0E-4EE0-B2F6-7709AE19C6B8}" destId="{ACB10963-48E0-4CE0-A795-F63C4289672B}" srcOrd="4" destOrd="0" parTransId="{456E6AC2-8C29-4E48-935A-995CB6B2E129}" sibTransId="{000D75AF-7C13-466E-A7CD-7187F0DC6EBF}"/>
    <dgm:cxn modelId="{9279EE85-4669-4F45-9B9E-733AA68EC866}" srcId="{12FE818E-AB0E-4EE0-B2F6-7709AE19C6B8}" destId="{BDC1C5BB-D34D-4E43-AD69-1424CBA6ED13}" srcOrd="10" destOrd="0" parTransId="{127AC81B-189F-49AF-9CE3-AA389D09C933}" sibTransId="{DD7A6969-00C7-446A-8ABC-E521E04EDDE6}"/>
    <dgm:cxn modelId="{E23F2C89-B245-40C0-BA70-296A28BAE9F0}" type="presOf" srcId="{520EC16E-6431-48F0-A955-36188DC0F3E0}" destId="{587187D4-E552-4798-A3B4-F91C9B97E26E}" srcOrd="0" destOrd="0" presId="urn:microsoft.com/office/officeart/2005/8/layout/default"/>
    <dgm:cxn modelId="{33C21290-BE16-4E0F-915A-99B152A0D69C}" type="presOf" srcId="{EF02B9C2-191C-4728-BDF8-B78619816C49}" destId="{86665462-6E12-41B1-94B7-B3A6E2A8F4B4}" srcOrd="0" destOrd="0" presId="urn:microsoft.com/office/officeart/2005/8/layout/default"/>
    <dgm:cxn modelId="{0FC2339D-2B69-4E23-B60F-7FCDB27B2A8A}" srcId="{12FE818E-AB0E-4EE0-B2F6-7709AE19C6B8}" destId="{6A350AB9-8248-4472-833A-CA18F07A5794}" srcOrd="12" destOrd="0" parTransId="{F544D8B8-3AF8-4DDB-BE14-7CD826F2B24F}" sibTransId="{55E34A76-A903-4EFD-9522-31EB69C3150E}"/>
    <dgm:cxn modelId="{27C7EFA4-A025-4983-8726-A638F1F7FA6D}" type="presOf" srcId="{C21E3211-9991-4730-BEAD-F78699F650E9}" destId="{51C1DC78-1940-45C8-9032-A4167B87D895}" srcOrd="0" destOrd="0" presId="urn:microsoft.com/office/officeart/2005/8/layout/default"/>
    <dgm:cxn modelId="{D8D9D1A8-0EB8-454F-8202-DCDF61BA7447}" srcId="{12FE818E-AB0E-4EE0-B2F6-7709AE19C6B8}" destId="{C21E3211-9991-4730-BEAD-F78699F650E9}" srcOrd="8" destOrd="0" parTransId="{5919BA29-9835-4568-8890-4F5C6A9B758C}" sibTransId="{99583389-4CE3-4A10-9B4E-29E468EC8823}"/>
    <dgm:cxn modelId="{975671B2-ED89-4EA5-B717-E378AFF715CB}" type="presOf" srcId="{66B1A60C-A532-4746-8459-E2874340853A}" destId="{B00A5C7B-08C4-4BDF-A6C8-64C6AE9372D3}" srcOrd="0" destOrd="0" presId="urn:microsoft.com/office/officeart/2005/8/layout/default"/>
    <dgm:cxn modelId="{824599B2-9D74-4FEC-9B42-BDEBE6799ED1}" type="presOf" srcId="{38557C00-4ABE-463E-8010-ECF5612C0ACC}" destId="{AACD4DC6-E271-4514-88E4-F64AEB93D939}" srcOrd="0" destOrd="0" presId="urn:microsoft.com/office/officeart/2005/8/layout/default"/>
    <dgm:cxn modelId="{537306B3-A49C-4418-AE36-AB080449B6BA}" srcId="{12FE818E-AB0E-4EE0-B2F6-7709AE19C6B8}" destId="{EF9EDFD9-8D97-4D46-8954-AA979417113E}" srcOrd="20" destOrd="0" parTransId="{04F2EBA9-C95A-4994-8087-4081C2CC0EB2}" sibTransId="{0B24982B-27B2-4B2F-9730-3B61B27A6C5D}"/>
    <dgm:cxn modelId="{DC8081B5-93A3-4EDB-A52C-9D4EBC840AA8}" srcId="{12FE818E-AB0E-4EE0-B2F6-7709AE19C6B8}" destId="{89B358D9-0230-4BF0-84A9-04A354AEA034}" srcOrd="17" destOrd="0" parTransId="{B89F85B8-1B51-4B2A-BF1D-4137171D7BE5}" sibTransId="{4652F1CA-D843-4547-B204-DBFFC3B255A4}"/>
    <dgm:cxn modelId="{10868BB5-5BDE-40CF-95E2-36FA541E364E}" type="presOf" srcId="{6A350AB9-8248-4472-833A-CA18F07A5794}" destId="{57EA9BD1-A575-44A8-B278-352FA05B6BF8}" srcOrd="0" destOrd="0" presId="urn:microsoft.com/office/officeart/2005/8/layout/default"/>
    <dgm:cxn modelId="{C94555CD-52D1-4E7F-9023-77691E089750}" type="presOf" srcId="{23CF2D56-FDAA-426D-8B3D-DA6A79852FFE}" destId="{E23CBD76-7CAB-44A8-ABA9-FFA363E38B07}" srcOrd="0" destOrd="0" presId="urn:microsoft.com/office/officeart/2005/8/layout/default"/>
    <dgm:cxn modelId="{F95C83D0-20B9-4829-9AA0-E7DEA45B872D}" srcId="{12FE818E-AB0E-4EE0-B2F6-7709AE19C6B8}" destId="{3A4857F2-D180-44BD-94EA-30F001F5DD41}" srcOrd="16" destOrd="0" parTransId="{831CEBA9-7B2C-46BA-AF62-E897C6F984C3}" sibTransId="{2B8F2B9C-FA4D-483D-9A94-4C947A0E3498}"/>
    <dgm:cxn modelId="{A98F81D1-1661-4669-953A-5E15E3C349A5}" srcId="{12FE818E-AB0E-4EE0-B2F6-7709AE19C6B8}" destId="{EF02B9C2-191C-4728-BDF8-B78619816C49}" srcOrd="11" destOrd="0" parTransId="{96737498-00E3-47AA-920D-A0EE8652477E}" sibTransId="{0548BFF9-757F-449D-A962-FFE21280F056}"/>
    <dgm:cxn modelId="{A20687D9-1AF4-4562-ACE1-863007B2A44C}" type="presOf" srcId="{6F337EFB-0EE7-4842-9DC2-5DD1F96719B2}" destId="{173FEDE2-B204-44D0-A02D-F9F9746BA702}" srcOrd="0" destOrd="0" presId="urn:microsoft.com/office/officeart/2005/8/layout/default"/>
    <dgm:cxn modelId="{4B044DDE-0A07-4FA1-9E5D-A828DA98DC0E}" srcId="{12FE818E-AB0E-4EE0-B2F6-7709AE19C6B8}" destId="{0C6E5E72-DBDE-414D-BE27-42ED1AC404C7}" srcOrd="14" destOrd="0" parTransId="{CA5EB2A7-4430-4941-BA2D-7E503AA53524}" sibTransId="{AFE743F3-808A-4816-9913-103FB90AF052}"/>
    <dgm:cxn modelId="{F9D2C3E4-D61A-4912-8DFB-DF7995D2E4A7}" srcId="{12FE818E-AB0E-4EE0-B2F6-7709AE19C6B8}" destId="{23CF2D56-FDAA-426D-8B3D-DA6A79852FFE}" srcOrd="1" destOrd="0" parTransId="{A786F092-C912-4BD2-8E9E-99301B3CCE90}" sibTransId="{DCFDB2BD-1B77-4EF6-8F8F-C07DE8FB2990}"/>
    <dgm:cxn modelId="{677D96E9-D2A5-4327-9319-37014F168621}" type="presOf" srcId="{F86EE37E-5318-47AA-B3AC-CF7A97C336D4}" destId="{2B977525-A2B5-4EC9-9CC3-6ADE12DC4D82}" srcOrd="0" destOrd="0" presId="urn:microsoft.com/office/officeart/2005/8/layout/default"/>
    <dgm:cxn modelId="{1195A8ED-72FF-49CE-8322-722F94B3EE68}" srcId="{12FE818E-AB0E-4EE0-B2F6-7709AE19C6B8}" destId="{4F22D6E4-DF05-4709-8478-254F19E75AF6}" srcOrd="6" destOrd="0" parTransId="{E8050AB4-E2B9-45CB-9C1C-3231CE708712}" sibTransId="{5F077945-B7D1-42FB-A2EA-733888427B90}"/>
    <dgm:cxn modelId="{F96DC0F0-7762-451F-B328-4FE049F73E01}" type="presOf" srcId="{ACB10963-48E0-4CE0-A795-F63C4289672B}" destId="{0EE04F4F-DC46-4C0E-A5E5-4D3A181BE403}" srcOrd="0" destOrd="0" presId="urn:microsoft.com/office/officeart/2005/8/layout/default"/>
    <dgm:cxn modelId="{961A65F3-AC61-4D83-94F3-D519FF1479D4}" type="presOf" srcId="{644F1C97-53BD-4EA6-BB70-B3365472D4D2}" destId="{FCCC73D5-9E78-4885-A4D1-2EC95F9F39C7}" srcOrd="0" destOrd="0" presId="urn:microsoft.com/office/officeart/2005/8/layout/default"/>
    <dgm:cxn modelId="{9A3E57F7-EF44-4C99-AC24-4878353A0D49}" type="presOf" srcId="{3A4857F2-D180-44BD-94EA-30F001F5DD41}" destId="{45874381-E585-4B2D-A3E2-9E9D956929DE}" srcOrd="0" destOrd="0" presId="urn:microsoft.com/office/officeart/2005/8/layout/default"/>
    <dgm:cxn modelId="{C31449F9-F819-4D40-A359-6DD7E47AE428}" type="presOf" srcId="{EF9EDFD9-8D97-4D46-8954-AA979417113E}" destId="{9827D6EF-46D2-46D0-83F9-0ED84CD5B206}" srcOrd="0" destOrd="0" presId="urn:microsoft.com/office/officeart/2005/8/layout/default"/>
    <dgm:cxn modelId="{52EAE09D-277B-4659-8F7A-7C4A323C34A6}" type="presParOf" srcId="{51AEE089-1578-4645-82FE-4E4684428BC2}" destId="{AACD4DC6-E271-4514-88E4-F64AEB93D939}" srcOrd="0" destOrd="0" presId="urn:microsoft.com/office/officeart/2005/8/layout/default"/>
    <dgm:cxn modelId="{EE43521A-6E1F-4323-BFAD-0C059B673DA8}" type="presParOf" srcId="{51AEE089-1578-4645-82FE-4E4684428BC2}" destId="{E2BB32A3-22FD-48D2-B05E-860B673D1101}" srcOrd="1" destOrd="0" presId="urn:microsoft.com/office/officeart/2005/8/layout/default"/>
    <dgm:cxn modelId="{B816CD73-CC98-45D8-953F-2DF4C0F9DE99}" type="presParOf" srcId="{51AEE089-1578-4645-82FE-4E4684428BC2}" destId="{E23CBD76-7CAB-44A8-ABA9-FFA363E38B07}" srcOrd="2" destOrd="0" presId="urn:microsoft.com/office/officeart/2005/8/layout/default"/>
    <dgm:cxn modelId="{9D2BF6F2-BED3-4C80-B88A-C3E6080F7DCA}" type="presParOf" srcId="{51AEE089-1578-4645-82FE-4E4684428BC2}" destId="{C8AC8EE7-445B-43F4-B3DB-CC13DD949ABE}" srcOrd="3" destOrd="0" presId="urn:microsoft.com/office/officeart/2005/8/layout/default"/>
    <dgm:cxn modelId="{2749D7F3-D274-41DB-ACF3-81CBA6A1AA44}" type="presParOf" srcId="{51AEE089-1578-4645-82FE-4E4684428BC2}" destId="{B00A5C7B-08C4-4BDF-A6C8-64C6AE9372D3}" srcOrd="4" destOrd="0" presId="urn:microsoft.com/office/officeart/2005/8/layout/default"/>
    <dgm:cxn modelId="{C667EDDE-DA8B-49BE-ACCE-D4BB27BF419A}" type="presParOf" srcId="{51AEE089-1578-4645-82FE-4E4684428BC2}" destId="{8D644434-9229-4CC8-9B3B-287B02C026BC}" srcOrd="5" destOrd="0" presId="urn:microsoft.com/office/officeart/2005/8/layout/default"/>
    <dgm:cxn modelId="{FE6214E0-EBBE-4A69-8713-59D8F6972BE9}" type="presParOf" srcId="{51AEE089-1578-4645-82FE-4E4684428BC2}" destId="{9F072390-DA1E-4A7A-A9E2-220FD8DC4C37}" srcOrd="6" destOrd="0" presId="urn:microsoft.com/office/officeart/2005/8/layout/default"/>
    <dgm:cxn modelId="{0B8268E4-033D-4109-B23A-A96E4D65A776}" type="presParOf" srcId="{51AEE089-1578-4645-82FE-4E4684428BC2}" destId="{A2F2232C-C2EC-486D-B836-835C24A18A36}" srcOrd="7" destOrd="0" presId="urn:microsoft.com/office/officeart/2005/8/layout/default"/>
    <dgm:cxn modelId="{65DA7016-0ED8-44D2-80E3-2DF65E0C1B0A}" type="presParOf" srcId="{51AEE089-1578-4645-82FE-4E4684428BC2}" destId="{0EE04F4F-DC46-4C0E-A5E5-4D3A181BE403}" srcOrd="8" destOrd="0" presId="urn:microsoft.com/office/officeart/2005/8/layout/default"/>
    <dgm:cxn modelId="{4E24079D-1981-4273-A2DB-7B98BC223DFC}" type="presParOf" srcId="{51AEE089-1578-4645-82FE-4E4684428BC2}" destId="{3166223B-6841-4ED4-8E4F-1C412C572E9E}" srcOrd="9" destOrd="0" presId="urn:microsoft.com/office/officeart/2005/8/layout/default"/>
    <dgm:cxn modelId="{EE4D49F4-A250-4326-B548-C3F18D0C004F}" type="presParOf" srcId="{51AEE089-1578-4645-82FE-4E4684428BC2}" destId="{BD85367A-1262-45B6-9676-BBD31850EEC5}" srcOrd="10" destOrd="0" presId="urn:microsoft.com/office/officeart/2005/8/layout/default"/>
    <dgm:cxn modelId="{8A784973-7AEA-40A6-9377-D3D33E454651}" type="presParOf" srcId="{51AEE089-1578-4645-82FE-4E4684428BC2}" destId="{7B2418F0-07DD-4A7D-940F-B4D429B0E412}" srcOrd="11" destOrd="0" presId="urn:microsoft.com/office/officeart/2005/8/layout/default"/>
    <dgm:cxn modelId="{CF9A66BB-724F-483B-B564-853275C44B6F}" type="presParOf" srcId="{51AEE089-1578-4645-82FE-4E4684428BC2}" destId="{45202FD1-0AC5-431E-97AD-DD1C6475932D}" srcOrd="12" destOrd="0" presId="urn:microsoft.com/office/officeart/2005/8/layout/default"/>
    <dgm:cxn modelId="{3261D207-1ECD-4809-8EB0-A0FD2CC51768}" type="presParOf" srcId="{51AEE089-1578-4645-82FE-4E4684428BC2}" destId="{DB1B67FC-997D-4390-B438-3E5D934B9237}" srcOrd="13" destOrd="0" presId="urn:microsoft.com/office/officeart/2005/8/layout/default"/>
    <dgm:cxn modelId="{6F2E5810-CE36-40C9-AB25-7FDE4C3E768C}" type="presParOf" srcId="{51AEE089-1578-4645-82FE-4E4684428BC2}" destId="{935292BA-229C-461A-8340-06C61F5F1E74}" srcOrd="14" destOrd="0" presId="urn:microsoft.com/office/officeart/2005/8/layout/default"/>
    <dgm:cxn modelId="{DCE00DA7-C831-4CF4-BC03-5ACCDC3C9A4A}" type="presParOf" srcId="{51AEE089-1578-4645-82FE-4E4684428BC2}" destId="{1FE185C6-3DAB-462E-88BC-EB743D6FF8C5}" srcOrd="15" destOrd="0" presId="urn:microsoft.com/office/officeart/2005/8/layout/default"/>
    <dgm:cxn modelId="{55AE4408-CE4C-475F-8DAF-4273F03A10A5}" type="presParOf" srcId="{51AEE089-1578-4645-82FE-4E4684428BC2}" destId="{51C1DC78-1940-45C8-9032-A4167B87D895}" srcOrd="16" destOrd="0" presId="urn:microsoft.com/office/officeart/2005/8/layout/default"/>
    <dgm:cxn modelId="{D04B4571-E3F3-4F3F-B675-9FB1DB84D3FA}" type="presParOf" srcId="{51AEE089-1578-4645-82FE-4E4684428BC2}" destId="{1DA0B98E-1CA9-432B-9ED0-08CEAE4A12A8}" srcOrd="17" destOrd="0" presId="urn:microsoft.com/office/officeart/2005/8/layout/default"/>
    <dgm:cxn modelId="{803727EB-D114-449A-B42C-4BD8FF901B51}" type="presParOf" srcId="{51AEE089-1578-4645-82FE-4E4684428BC2}" destId="{2B977525-A2B5-4EC9-9CC3-6ADE12DC4D82}" srcOrd="18" destOrd="0" presId="urn:microsoft.com/office/officeart/2005/8/layout/default"/>
    <dgm:cxn modelId="{1510F1BE-12F7-499C-A7F1-19F877DBD85E}" type="presParOf" srcId="{51AEE089-1578-4645-82FE-4E4684428BC2}" destId="{2390FAEA-33EC-48D6-8A60-4E90D0A3F609}" srcOrd="19" destOrd="0" presId="urn:microsoft.com/office/officeart/2005/8/layout/default"/>
    <dgm:cxn modelId="{1C5F6BE3-AF9E-4B1D-9D32-359103EE1442}" type="presParOf" srcId="{51AEE089-1578-4645-82FE-4E4684428BC2}" destId="{43AC218B-9C5D-4306-AB3C-CC961514155F}" srcOrd="20" destOrd="0" presId="urn:microsoft.com/office/officeart/2005/8/layout/default"/>
    <dgm:cxn modelId="{EE05FA72-B694-421A-BD43-E825242BF7DF}" type="presParOf" srcId="{51AEE089-1578-4645-82FE-4E4684428BC2}" destId="{51896981-3B81-4244-93D2-4289D1D38820}" srcOrd="21" destOrd="0" presId="urn:microsoft.com/office/officeart/2005/8/layout/default"/>
    <dgm:cxn modelId="{18939BA6-95B4-49FC-8181-C83B6CF8ADF7}" type="presParOf" srcId="{51AEE089-1578-4645-82FE-4E4684428BC2}" destId="{86665462-6E12-41B1-94B7-B3A6E2A8F4B4}" srcOrd="22" destOrd="0" presId="urn:microsoft.com/office/officeart/2005/8/layout/default"/>
    <dgm:cxn modelId="{F2AA7732-1906-46BD-A053-C47D9A68B3E6}" type="presParOf" srcId="{51AEE089-1578-4645-82FE-4E4684428BC2}" destId="{C9DBA4D3-0F29-4F4C-B035-A90640DD76EB}" srcOrd="23" destOrd="0" presId="urn:microsoft.com/office/officeart/2005/8/layout/default"/>
    <dgm:cxn modelId="{1574DDB8-ED42-43E9-9929-C5CF9BD351DB}" type="presParOf" srcId="{51AEE089-1578-4645-82FE-4E4684428BC2}" destId="{57EA9BD1-A575-44A8-B278-352FA05B6BF8}" srcOrd="24" destOrd="0" presId="urn:microsoft.com/office/officeart/2005/8/layout/default"/>
    <dgm:cxn modelId="{FD49DFE8-0CC2-498C-8243-A6E5977E6B2D}" type="presParOf" srcId="{51AEE089-1578-4645-82FE-4E4684428BC2}" destId="{FB6EBBEB-5E0C-4F2B-A008-61C14AF25200}" srcOrd="25" destOrd="0" presId="urn:microsoft.com/office/officeart/2005/8/layout/default"/>
    <dgm:cxn modelId="{6992E7A8-88C3-440E-9005-C4CD45020676}" type="presParOf" srcId="{51AEE089-1578-4645-82FE-4E4684428BC2}" destId="{D5C15A54-558F-4320-914C-1A7EE58F5C1A}" srcOrd="26" destOrd="0" presId="urn:microsoft.com/office/officeart/2005/8/layout/default"/>
    <dgm:cxn modelId="{04D9A32A-7DEF-4E3D-9EC9-E4B9385388CF}" type="presParOf" srcId="{51AEE089-1578-4645-82FE-4E4684428BC2}" destId="{912BF733-AEB1-4E60-BFCC-F35C274E47B4}" srcOrd="27" destOrd="0" presId="urn:microsoft.com/office/officeart/2005/8/layout/default"/>
    <dgm:cxn modelId="{C4FDD0DC-66AB-42D7-8A73-4F1B71C91F2A}" type="presParOf" srcId="{51AEE089-1578-4645-82FE-4E4684428BC2}" destId="{B8E9B031-4B6F-4912-9DC9-38487FD4A83A}" srcOrd="28" destOrd="0" presId="urn:microsoft.com/office/officeart/2005/8/layout/default"/>
    <dgm:cxn modelId="{31D2138C-7007-4FB8-858E-2810722D1FB1}" type="presParOf" srcId="{51AEE089-1578-4645-82FE-4E4684428BC2}" destId="{797E62DB-6C63-476E-8F92-4122493AD05D}" srcOrd="29" destOrd="0" presId="urn:microsoft.com/office/officeart/2005/8/layout/default"/>
    <dgm:cxn modelId="{CC15A9F9-A60E-43DA-A456-BB853F0F9C89}" type="presParOf" srcId="{51AEE089-1578-4645-82FE-4E4684428BC2}" destId="{FCCC73D5-9E78-4885-A4D1-2EC95F9F39C7}" srcOrd="30" destOrd="0" presId="urn:microsoft.com/office/officeart/2005/8/layout/default"/>
    <dgm:cxn modelId="{9A6C16F4-BF13-43DA-8623-31118974F6D6}" type="presParOf" srcId="{51AEE089-1578-4645-82FE-4E4684428BC2}" destId="{A663E355-2295-43A7-91E1-C13B19A9C5C5}" srcOrd="31" destOrd="0" presId="urn:microsoft.com/office/officeart/2005/8/layout/default"/>
    <dgm:cxn modelId="{B875AEE4-0126-463C-A2D3-B08048853094}" type="presParOf" srcId="{51AEE089-1578-4645-82FE-4E4684428BC2}" destId="{45874381-E585-4B2D-A3E2-9E9D956929DE}" srcOrd="32" destOrd="0" presId="urn:microsoft.com/office/officeart/2005/8/layout/default"/>
    <dgm:cxn modelId="{BE012FAB-4682-434E-BAA7-F8A6EE7E4ABE}" type="presParOf" srcId="{51AEE089-1578-4645-82FE-4E4684428BC2}" destId="{5DA348F3-60C6-493B-B89A-D9340630B620}" srcOrd="33" destOrd="0" presId="urn:microsoft.com/office/officeart/2005/8/layout/default"/>
    <dgm:cxn modelId="{CA75248F-51D0-4E38-8C76-15CB135871DF}" type="presParOf" srcId="{51AEE089-1578-4645-82FE-4E4684428BC2}" destId="{B862A227-994C-40B3-A15C-2A3672B3F924}" srcOrd="34" destOrd="0" presId="urn:microsoft.com/office/officeart/2005/8/layout/default"/>
    <dgm:cxn modelId="{E0152E96-1E47-47FC-96B2-95DCF81ABAF2}" type="presParOf" srcId="{51AEE089-1578-4645-82FE-4E4684428BC2}" destId="{469D0DEB-5236-4133-85EE-DCF2A9EEBDFB}" srcOrd="35" destOrd="0" presId="urn:microsoft.com/office/officeart/2005/8/layout/default"/>
    <dgm:cxn modelId="{EF4F7809-3F06-47E1-9972-8A3E96F8F33D}" type="presParOf" srcId="{51AEE089-1578-4645-82FE-4E4684428BC2}" destId="{587187D4-E552-4798-A3B4-F91C9B97E26E}" srcOrd="36" destOrd="0" presId="urn:microsoft.com/office/officeart/2005/8/layout/default"/>
    <dgm:cxn modelId="{BD005F2F-DB02-45A3-ADF3-54C61261C070}" type="presParOf" srcId="{51AEE089-1578-4645-82FE-4E4684428BC2}" destId="{E8F4CB62-790A-438E-BA41-3C56DCAEB9CD}" srcOrd="37" destOrd="0" presId="urn:microsoft.com/office/officeart/2005/8/layout/default"/>
    <dgm:cxn modelId="{57373AE8-245B-4BCC-AC71-1D96062B4BF9}" type="presParOf" srcId="{51AEE089-1578-4645-82FE-4E4684428BC2}" destId="{173FEDE2-B204-44D0-A02D-F9F9746BA702}" srcOrd="38" destOrd="0" presId="urn:microsoft.com/office/officeart/2005/8/layout/default"/>
    <dgm:cxn modelId="{010AD4CB-1803-414D-AE5E-88AAE908D3D6}" type="presParOf" srcId="{51AEE089-1578-4645-82FE-4E4684428BC2}" destId="{D647275D-F465-459F-80BB-C27488A535A2}" srcOrd="39" destOrd="0" presId="urn:microsoft.com/office/officeart/2005/8/layout/default"/>
    <dgm:cxn modelId="{5DC6895B-829D-443A-B8B0-EC535EBA2F75}" type="presParOf" srcId="{51AEE089-1578-4645-82FE-4E4684428BC2}" destId="{9827D6EF-46D2-46D0-83F9-0ED84CD5B206}" srcOrd="4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0EC7F5C-A35B-4336-8CF9-FFCC41A78192}"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AED62566-9BA5-4815-85BC-626CEDA4D352}">
      <dgm:prSet/>
      <dgm:spPr/>
      <dgm:t>
        <a:bodyPr/>
        <a:lstStyle/>
        <a:p>
          <a:r>
            <a:rPr lang="en-GB" b="1" dirty="0">
              <a:latin typeface="Arial" panose="020B0604020202020204" pitchFamily="34" charset="0"/>
              <a:cs typeface="Arial" panose="020B0604020202020204" pitchFamily="34" charset="0"/>
            </a:rPr>
            <a:t>Key Issues with Current Document</a:t>
          </a:r>
          <a:endParaRPr lang="en-US" dirty="0">
            <a:latin typeface="Arial" panose="020B0604020202020204" pitchFamily="34" charset="0"/>
            <a:cs typeface="Arial" panose="020B0604020202020204" pitchFamily="34" charset="0"/>
          </a:endParaRPr>
        </a:p>
      </dgm:t>
    </dgm:pt>
    <dgm:pt modelId="{27BED570-D072-4CA3-A12B-4356990E3DAD}" type="parTrans" cxnId="{34BDA99A-9804-4C72-B55A-91FFC4861C06}">
      <dgm:prSet/>
      <dgm:spPr/>
      <dgm:t>
        <a:bodyPr/>
        <a:lstStyle/>
        <a:p>
          <a:endParaRPr lang="en-US"/>
        </a:p>
      </dgm:t>
    </dgm:pt>
    <dgm:pt modelId="{531E6D83-FE91-4BB0-AABA-9B824F23BCE5}" type="sibTrans" cxnId="{34BDA99A-9804-4C72-B55A-91FFC4861C06}">
      <dgm:prSet/>
      <dgm:spPr/>
      <dgm:t>
        <a:bodyPr/>
        <a:lstStyle/>
        <a:p>
          <a:endParaRPr lang="en-US"/>
        </a:p>
      </dgm:t>
    </dgm:pt>
    <dgm:pt modelId="{C0B46075-D0CE-4FCF-B944-9FFAED020FE0}">
      <dgm:prSet/>
      <dgm:spPr/>
      <dgm:t>
        <a:bodyPr/>
        <a:lstStyle/>
        <a:p>
          <a:r>
            <a:rPr lang="en-GB" b="1" dirty="0">
              <a:latin typeface="Arial" panose="020B0604020202020204" pitchFamily="34" charset="0"/>
              <a:cs typeface="Arial" panose="020B0604020202020204" pitchFamily="34" charset="0"/>
            </a:rPr>
            <a:t>Poor layout</a:t>
          </a:r>
          <a:r>
            <a:rPr lang="en-GB" dirty="0">
              <a:latin typeface="Arial" panose="020B0604020202020204" pitchFamily="34" charset="0"/>
              <a:cs typeface="Arial" panose="020B0604020202020204" pitchFamily="34" charset="0"/>
            </a:rPr>
            <a:t> – cluttered and difficult to read</a:t>
          </a:r>
          <a:endParaRPr lang="en-US" dirty="0">
            <a:latin typeface="Arial" panose="020B0604020202020204" pitchFamily="34" charset="0"/>
            <a:cs typeface="Arial" panose="020B0604020202020204" pitchFamily="34" charset="0"/>
          </a:endParaRPr>
        </a:p>
      </dgm:t>
    </dgm:pt>
    <dgm:pt modelId="{1430ACDF-318E-4AA2-B357-2DBDB7F9382A}" type="parTrans" cxnId="{B6F57360-36D9-4CF1-A2D8-16639260568F}">
      <dgm:prSet/>
      <dgm:spPr/>
      <dgm:t>
        <a:bodyPr/>
        <a:lstStyle/>
        <a:p>
          <a:endParaRPr lang="en-US"/>
        </a:p>
      </dgm:t>
    </dgm:pt>
    <dgm:pt modelId="{15890A37-17EB-43AF-ACD9-C1E5FF95C81C}" type="sibTrans" cxnId="{B6F57360-36D9-4CF1-A2D8-16639260568F}">
      <dgm:prSet/>
      <dgm:spPr/>
      <dgm:t>
        <a:bodyPr/>
        <a:lstStyle/>
        <a:p>
          <a:endParaRPr lang="en-US"/>
        </a:p>
      </dgm:t>
    </dgm:pt>
    <dgm:pt modelId="{1F99D466-3BB8-4B14-BE04-0B1A2C7A4C97}">
      <dgm:prSet/>
      <dgm:spPr/>
      <dgm:t>
        <a:bodyPr/>
        <a:lstStyle/>
        <a:p>
          <a:r>
            <a:rPr lang="en-GB" b="1" dirty="0">
              <a:latin typeface="Arial" panose="020B0604020202020204" pitchFamily="34" charset="0"/>
              <a:cs typeface="Arial" panose="020B0604020202020204" pitchFamily="34" charset="0"/>
            </a:rPr>
            <a:t>Limited space</a:t>
          </a:r>
          <a:r>
            <a:rPr lang="en-GB" dirty="0">
              <a:latin typeface="Arial" panose="020B0604020202020204" pitchFamily="34" charset="0"/>
              <a:cs typeface="Arial" panose="020B0604020202020204" pitchFamily="34" charset="0"/>
            </a:rPr>
            <a:t> – insufficient room for full clinical details</a:t>
          </a:r>
          <a:endParaRPr lang="en-US" dirty="0">
            <a:latin typeface="Arial" panose="020B0604020202020204" pitchFamily="34" charset="0"/>
            <a:cs typeface="Arial" panose="020B0604020202020204" pitchFamily="34" charset="0"/>
          </a:endParaRPr>
        </a:p>
      </dgm:t>
    </dgm:pt>
    <dgm:pt modelId="{8F2A6C5A-3E8C-4B9F-B447-8B4738C3904F}" type="parTrans" cxnId="{F4FC429E-D440-4CCC-A597-A7FBB076EB56}">
      <dgm:prSet/>
      <dgm:spPr/>
      <dgm:t>
        <a:bodyPr/>
        <a:lstStyle/>
        <a:p>
          <a:endParaRPr lang="en-US"/>
        </a:p>
      </dgm:t>
    </dgm:pt>
    <dgm:pt modelId="{A254B34A-A9D9-491C-BEAB-87F70081FE73}" type="sibTrans" cxnId="{F4FC429E-D440-4CCC-A597-A7FBB076EB56}">
      <dgm:prSet/>
      <dgm:spPr/>
      <dgm:t>
        <a:bodyPr/>
        <a:lstStyle/>
        <a:p>
          <a:endParaRPr lang="en-US"/>
        </a:p>
      </dgm:t>
    </dgm:pt>
    <dgm:pt modelId="{1E7FCCBD-4F77-4560-9650-D7AED62E99F9}">
      <dgm:prSet/>
      <dgm:spPr/>
      <dgm:t>
        <a:bodyPr/>
        <a:lstStyle/>
        <a:p>
          <a:r>
            <a:rPr lang="en-GB" b="1" dirty="0">
              <a:latin typeface="Arial" panose="020B0604020202020204" pitchFamily="34" charset="0"/>
              <a:cs typeface="Arial" panose="020B0604020202020204" pitchFamily="34" charset="0"/>
            </a:rPr>
            <a:t>Handwritten entries</a:t>
          </a:r>
          <a:r>
            <a:rPr lang="en-GB" dirty="0">
              <a:latin typeface="Arial" panose="020B0604020202020204" pitchFamily="34" charset="0"/>
              <a:cs typeface="Arial" panose="020B0604020202020204" pitchFamily="34" charset="0"/>
            </a:rPr>
            <a:t> – risk of misinterpretation and poor data quality</a:t>
          </a:r>
          <a:endParaRPr lang="en-US" dirty="0">
            <a:latin typeface="Arial" panose="020B0604020202020204" pitchFamily="34" charset="0"/>
            <a:cs typeface="Arial" panose="020B0604020202020204" pitchFamily="34" charset="0"/>
          </a:endParaRPr>
        </a:p>
      </dgm:t>
    </dgm:pt>
    <dgm:pt modelId="{55CA9E7B-67BB-4990-84C5-4CFD0EF2DB6C}" type="parTrans" cxnId="{DB2DBFBF-5B84-4E28-93CC-69137182687A}">
      <dgm:prSet/>
      <dgm:spPr/>
      <dgm:t>
        <a:bodyPr/>
        <a:lstStyle/>
        <a:p>
          <a:endParaRPr lang="en-US"/>
        </a:p>
      </dgm:t>
    </dgm:pt>
    <dgm:pt modelId="{03C09B11-FA77-4711-88F4-2CF3190F90BF}" type="sibTrans" cxnId="{DB2DBFBF-5B84-4E28-93CC-69137182687A}">
      <dgm:prSet/>
      <dgm:spPr/>
      <dgm:t>
        <a:bodyPr/>
        <a:lstStyle/>
        <a:p>
          <a:endParaRPr lang="en-US"/>
        </a:p>
      </dgm:t>
    </dgm:pt>
    <dgm:pt modelId="{AE090758-4F64-47DF-B67F-5AABF10D6393}">
      <dgm:prSet/>
      <dgm:spPr/>
      <dgm:t>
        <a:bodyPr/>
        <a:lstStyle/>
        <a:p>
          <a:r>
            <a:rPr lang="en-GB" b="1" dirty="0">
              <a:latin typeface="Arial" panose="020B0604020202020204" pitchFamily="34" charset="0"/>
              <a:cs typeface="Arial" panose="020B0604020202020204" pitchFamily="34" charset="0"/>
            </a:rPr>
            <a:t>Incomplete information</a:t>
          </a:r>
          <a:r>
            <a:rPr lang="en-GB" dirty="0">
              <a:latin typeface="Arial" panose="020B0604020202020204" pitchFamily="34" charset="0"/>
              <a:cs typeface="Arial" panose="020B0604020202020204" pitchFamily="34" charset="0"/>
            </a:rPr>
            <a:t> – no mandatory fields or validation</a:t>
          </a:r>
          <a:endParaRPr lang="en-US" dirty="0">
            <a:latin typeface="Arial" panose="020B0604020202020204" pitchFamily="34" charset="0"/>
            <a:cs typeface="Arial" panose="020B0604020202020204" pitchFamily="34" charset="0"/>
          </a:endParaRPr>
        </a:p>
      </dgm:t>
    </dgm:pt>
    <dgm:pt modelId="{6ACDAFB7-F9E5-4148-92B6-9DD7078461F9}" type="parTrans" cxnId="{A821D26F-CF47-4E31-A5BD-C0C877165D02}">
      <dgm:prSet/>
      <dgm:spPr/>
      <dgm:t>
        <a:bodyPr/>
        <a:lstStyle/>
        <a:p>
          <a:endParaRPr lang="en-US"/>
        </a:p>
      </dgm:t>
    </dgm:pt>
    <dgm:pt modelId="{E36EDF75-770C-4680-8C78-50BBD4653065}" type="sibTrans" cxnId="{A821D26F-CF47-4E31-A5BD-C0C877165D02}">
      <dgm:prSet/>
      <dgm:spPr/>
      <dgm:t>
        <a:bodyPr/>
        <a:lstStyle/>
        <a:p>
          <a:endParaRPr lang="en-US"/>
        </a:p>
      </dgm:t>
    </dgm:pt>
    <dgm:pt modelId="{2C8A4B3E-86B3-4560-93E2-623D56046188}">
      <dgm:prSet/>
      <dgm:spPr/>
      <dgm:t>
        <a:bodyPr/>
        <a:lstStyle/>
        <a:p>
          <a:r>
            <a:rPr lang="en-GB" b="1" dirty="0">
              <a:latin typeface="Arial" panose="020B0604020202020204" pitchFamily="34" charset="0"/>
              <a:cs typeface="Arial" panose="020B0604020202020204" pitchFamily="34" charset="0"/>
            </a:rPr>
            <a:t>Information governance risk</a:t>
          </a:r>
          <a:r>
            <a:rPr lang="en-GB" dirty="0">
              <a:latin typeface="Arial" panose="020B0604020202020204" pitchFamily="34" charset="0"/>
              <a:cs typeface="Arial" panose="020B0604020202020204" pitchFamily="34" charset="0"/>
            </a:rPr>
            <a:t> – personal data hard to redact securely</a:t>
          </a:r>
          <a:endParaRPr lang="en-US" dirty="0">
            <a:latin typeface="Arial" panose="020B0604020202020204" pitchFamily="34" charset="0"/>
            <a:cs typeface="Arial" panose="020B0604020202020204" pitchFamily="34" charset="0"/>
          </a:endParaRPr>
        </a:p>
      </dgm:t>
    </dgm:pt>
    <dgm:pt modelId="{70F953C9-EC2B-4655-90B2-D793A3ACAB46}" type="parTrans" cxnId="{801FBA3B-75EF-48E6-A313-5D1B0E488151}">
      <dgm:prSet/>
      <dgm:spPr/>
      <dgm:t>
        <a:bodyPr/>
        <a:lstStyle/>
        <a:p>
          <a:endParaRPr lang="en-US"/>
        </a:p>
      </dgm:t>
    </dgm:pt>
    <dgm:pt modelId="{80A87B1F-A731-4F76-87AB-A7C9599423CB}" type="sibTrans" cxnId="{801FBA3B-75EF-48E6-A313-5D1B0E488151}">
      <dgm:prSet/>
      <dgm:spPr/>
      <dgm:t>
        <a:bodyPr/>
        <a:lstStyle/>
        <a:p>
          <a:endParaRPr lang="en-US"/>
        </a:p>
      </dgm:t>
    </dgm:pt>
    <dgm:pt modelId="{8BFDEB59-9497-4126-BD0B-8C3A83294C60}">
      <dgm:prSet/>
      <dgm:spPr/>
      <dgm:t>
        <a:bodyPr/>
        <a:lstStyle/>
        <a:p>
          <a:r>
            <a:rPr lang="en-GB" b="1" dirty="0">
              <a:latin typeface="Arial" panose="020B0604020202020204" pitchFamily="34" charset="0"/>
              <a:cs typeface="Arial" panose="020B0604020202020204" pitchFamily="34" charset="0"/>
            </a:rPr>
            <a:t>No audit or reporting capability </a:t>
          </a:r>
          <a:r>
            <a:rPr lang="en-GB" dirty="0">
              <a:latin typeface="Arial" panose="020B0604020202020204" pitchFamily="34" charset="0"/>
              <a:cs typeface="Arial" panose="020B0604020202020204" pitchFamily="34" charset="0"/>
            </a:rPr>
            <a:t>– no visibility of who completed or updated the form or collection of data from paper records.</a:t>
          </a:r>
          <a:endParaRPr lang="en-US" dirty="0">
            <a:latin typeface="Arial" panose="020B0604020202020204" pitchFamily="34" charset="0"/>
            <a:cs typeface="Arial" panose="020B0604020202020204" pitchFamily="34" charset="0"/>
          </a:endParaRPr>
        </a:p>
      </dgm:t>
    </dgm:pt>
    <dgm:pt modelId="{F27DEE18-0AFF-4970-95EA-311C6ACE837C}" type="parTrans" cxnId="{0E45D075-926B-48AD-89C1-AD179F065127}">
      <dgm:prSet/>
      <dgm:spPr/>
      <dgm:t>
        <a:bodyPr/>
        <a:lstStyle/>
        <a:p>
          <a:endParaRPr lang="en-US"/>
        </a:p>
      </dgm:t>
    </dgm:pt>
    <dgm:pt modelId="{F9BD2FA9-B200-4238-94A6-5F4DAE272A0D}" type="sibTrans" cxnId="{0E45D075-926B-48AD-89C1-AD179F065127}">
      <dgm:prSet/>
      <dgm:spPr/>
      <dgm:t>
        <a:bodyPr/>
        <a:lstStyle/>
        <a:p>
          <a:endParaRPr lang="en-US"/>
        </a:p>
      </dgm:t>
    </dgm:pt>
    <dgm:pt modelId="{DA1591EA-4B7A-4532-8F51-9761E3BFD17D}" type="pres">
      <dgm:prSet presAssocID="{10EC7F5C-A35B-4336-8CF9-FFCC41A78192}" presName="vert0" presStyleCnt="0">
        <dgm:presLayoutVars>
          <dgm:dir/>
          <dgm:animOne val="branch"/>
          <dgm:animLvl val="lvl"/>
        </dgm:presLayoutVars>
      </dgm:prSet>
      <dgm:spPr/>
    </dgm:pt>
    <dgm:pt modelId="{ACE6EAF8-EB34-4990-9E78-F0DFAA83151D}" type="pres">
      <dgm:prSet presAssocID="{AED62566-9BA5-4815-85BC-626CEDA4D352}" presName="thickLine" presStyleLbl="alignNode1" presStyleIdx="0" presStyleCnt="7"/>
      <dgm:spPr/>
    </dgm:pt>
    <dgm:pt modelId="{7C50B616-5FEF-41E1-9922-DE5BA437F8B5}" type="pres">
      <dgm:prSet presAssocID="{AED62566-9BA5-4815-85BC-626CEDA4D352}" presName="horz1" presStyleCnt="0"/>
      <dgm:spPr/>
    </dgm:pt>
    <dgm:pt modelId="{445D5397-76A6-48B1-97B7-4A997A3EE7FE}" type="pres">
      <dgm:prSet presAssocID="{AED62566-9BA5-4815-85BC-626CEDA4D352}" presName="tx1" presStyleLbl="revTx" presStyleIdx="0" presStyleCnt="7"/>
      <dgm:spPr/>
    </dgm:pt>
    <dgm:pt modelId="{77E86ED0-C735-4088-8D6B-864B89AFE0CF}" type="pres">
      <dgm:prSet presAssocID="{AED62566-9BA5-4815-85BC-626CEDA4D352}" presName="vert1" presStyleCnt="0"/>
      <dgm:spPr/>
    </dgm:pt>
    <dgm:pt modelId="{F3B06A84-511C-4821-93AB-17BD5A8D3441}" type="pres">
      <dgm:prSet presAssocID="{C0B46075-D0CE-4FCF-B944-9FFAED020FE0}" presName="thickLine" presStyleLbl="alignNode1" presStyleIdx="1" presStyleCnt="7"/>
      <dgm:spPr/>
    </dgm:pt>
    <dgm:pt modelId="{68FDB356-C490-43FC-8AC3-79D869FDC514}" type="pres">
      <dgm:prSet presAssocID="{C0B46075-D0CE-4FCF-B944-9FFAED020FE0}" presName="horz1" presStyleCnt="0"/>
      <dgm:spPr/>
    </dgm:pt>
    <dgm:pt modelId="{51345FF9-FA99-462C-8A7F-365CD75F3A82}" type="pres">
      <dgm:prSet presAssocID="{C0B46075-D0CE-4FCF-B944-9FFAED020FE0}" presName="tx1" presStyleLbl="revTx" presStyleIdx="1" presStyleCnt="7"/>
      <dgm:spPr/>
    </dgm:pt>
    <dgm:pt modelId="{79033036-40EB-4D70-BF3E-DED60FDC6CA5}" type="pres">
      <dgm:prSet presAssocID="{C0B46075-D0CE-4FCF-B944-9FFAED020FE0}" presName="vert1" presStyleCnt="0"/>
      <dgm:spPr/>
    </dgm:pt>
    <dgm:pt modelId="{CACB7E8A-DE79-43BB-A74F-CAED75A9941D}" type="pres">
      <dgm:prSet presAssocID="{1F99D466-3BB8-4B14-BE04-0B1A2C7A4C97}" presName="thickLine" presStyleLbl="alignNode1" presStyleIdx="2" presStyleCnt="7"/>
      <dgm:spPr/>
    </dgm:pt>
    <dgm:pt modelId="{AC1D347F-DCA5-4897-9E5B-1D05E5A33BBB}" type="pres">
      <dgm:prSet presAssocID="{1F99D466-3BB8-4B14-BE04-0B1A2C7A4C97}" presName="horz1" presStyleCnt="0"/>
      <dgm:spPr/>
    </dgm:pt>
    <dgm:pt modelId="{8CED425A-5071-44E8-9A93-B82EBE87731B}" type="pres">
      <dgm:prSet presAssocID="{1F99D466-3BB8-4B14-BE04-0B1A2C7A4C97}" presName="tx1" presStyleLbl="revTx" presStyleIdx="2" presStyleCnt="7"/>
      <dgm:spPr/>
    </dgm:pt>
    <dgm:pt modelId="{2CED6BC2-B1CA-4333-845E-4C360646C4A4}" type="pres">
      <dgm:prSet presAssocID="{1F99D466-3BB8-4B14-BE04-0B1A2C7A4C97}" presName="vert1" presStyleCnt="0"/>
      <dgm:spPr/>
    </dgm:pt>
    <dgm:pt modelId="{F0E3E125-065B-4524-B498-B40F37C4FC51}" type="pres">
      <dgm:prSet presAssocID="{1E7FCCBD-4F77-4560-9650-D7AED62E99F9}" presName="thickLine" presStyleLbl="alignNode1" presStyleIdx="3" presStyleCnt="7"/>
      <dgm:spPr/>
    </dgm:pt>
    <dgm:pt modelId="{40A8CEFF-CA40-4591-9262-FFB28ED98AD7}" type="pres">
      <dgm:prSet presAssocID="{1E7FCCBD-4F77-4560-9650-D7AED62E99F9}" presName="horz1" presStyleCnt="0"/>
      <dgm:spPr/>
    </dgm:pt>
    <dgm:pt modelId="{CC1FD874-B93D-42ED-B522-6F94C4C49E26}" type="pres">
      <dgm:prSet presAssocID="{1E7FCCBD-4F77-4560-9650-D7AED62E99F9}" presName="tx1" presStyleLbl="revTx" presStyleIdx="3" presStyleCnt="7"/>
      <dgm:spPr/>
    </dgm:pt>
    <dgm:pt modelId="{4432DD38-7B7B-4E99-ADFE-FAC111E07112}" type="pres">
      <dgm:prSet presAssocID="{1E7FCCBD-4F77-4560-9650-D7AED62E99F9}" presName="vert1" presStyleCnt="0"/>
      <dgm:spPr/>
    </dgm:pt>
    <dgm:pt modelId="{B7389DE5-0E24-4316-8414-0AFC71AFF7C2}" type="pres">
      <dgm:prSet presAssocID="{AE090758-4F64-47DF-B67F-5AABF10D6393}" presName="thickLine" presStyleLbl="alignNode1" presStyleIdx="4" presStyleCnt="7"/>
      <dgm:spPr/>
    </dgm:pt>
    <dgm:pt modelId="{00E12288-1BB3-4301-84D1-5E8D946BF283}" type="pres">
      <dgm:prSet presAssocID="{AE090758-4F64-47DF-B67F-5AABF10D6393}" presName="horz1" presStyleCnt="0"/>
      <dgm:spPr/>
    </dgm:pt>
    <dgm:pt modelId="{5C1E8914-97D9-45AE-9EA3-5B4EE5B9DA2F}" type="pres">
      <dgm:prSet presAssocID="{AE090758-4F64-47DF-B67F-5AABF10D6393}" presName="tx1" presStyleLbl="revTx" presStyleIdx="4" presStyleCnt="7"/>
      <dgm:spPr/>
    </dgm:pt>
    <dgm:pt modelId="{E087BC85-4B63-4921-BCF5-08D993AC8A71}" type="pres">
      <dgm:prSet presAssocID="{AE090758-4F64-47DF-B67F-5AABF10D6393}" presName="vert1" presStyleCnt="0"/>
      <dgm:spPr/>
    </dgm:pt>
    <dgm:pt modelId="{ECD870D3-9D71-43C6-8E29-B4C9AF07ED5A}" type="pres">
      <dgm:prSet presAssocID="{2C8A4B3E-86B3-4560-93E2-623D56046188}" presName="thickLine" presStyleLbl="alignNode1" presStyleIdx="5" presStyleCnt="7"/>
      <dgm:spPr/>
    </dgm:pt>
    <dgm:pt modelId="{D3C23E0F-D137-4918-8FE3-5053B227554B}" type="pres">
      <dgm:prSet presAssocID="{2C8A4B3E-86B3-4560-93E2-623D56046188}" presName="horz1" presStyleCnt="0"/>
      <dgm:spPr/>
    </dgm:pt>
    <dgm:pt modelId="{7AAD184D-1FEB-432D-AE2B-61B454A76072}" type="pres">
      <dgm:prSet presAssocID="{2C8A4B3E-86B3-4560-93E2-623D56046188}" presName="tx1" presStyleLbl="revTx" presStyleIdx="5" presStyleCnt="7"/>
      <dgm:spPr/>
    </dgm:pt>
    <dgm:pt modelId="{AD2608AB-400C-4AF0-BBEE-29D74183AC27}" type="pres">
      <dgm:prSet presAssocID="{2C8A4B3E-86B3-4560-93E2-623D56046188}" presName="vert1" presStyleCnt="0"/>
      <dgm:spPr/>
    </dgm:pt>
    <dgm:pt modelId="{300661A9-8155-417D-8896-6F29F1974D81}" type="pres">
      <dgm:prSet presAssocID="{8BFDEB59-9497-4126-BD0B-8C3A83294C60}" presName="thickLine" presStyleLbl="alignNode1" presStyleIdx="6" presStyleCnt="7"/>
      <dgm:spPr/>
    </dgm:pt>
    <dgm:pt modelId="{67D51221-1207-43CA-A28C-422391A240F8}" type="pres">
      <dgm:prSet presAssocID="{8BFDEB59-9497-4126-BD0B-8C3A83294C60}" presName="horz1" presStyleCnt="0"/>
      <dgm:spPr/>
    </dgm:pt>
    <dgm:pt modelId="{68335991-809C-40F4-A21E-0B82918169CC}" type="pres">
      <dgm:prSet presAssocID="{8BFDEB59-9497-4126-BD0B-8C3A83294C60}" presName="tx1" presStyleLbl="revTx" presStyleIdx="6" presStyleCnt="7"/>
      <dgm:spPr/>
    </dgm:pt>
    <dgm:pt modelId="{A9B8DC09-C259-4A9D-9BC6-30E0021F58CA}" type="pres">
      <dgm:prSet presAssocID="{8BFDEB59-9497-4126-BD0B-8C3A83294C60}" presName="vert1" presStyleCnt="0"/>
      <dgm:spPr/>
    </dgm:pt>
  </dgm:ptLst>
  <dgm:cxnLst>
    <dgm:cxn modelId="{FAD4B834-660A-4A3B-A391-9234218CA4B5}" type="presOf" srcId="{1F99D466-3BB8-4B14-BE04-0B1A2C7A4C97}" destId="{8CED425A-5071-44E8-9A93-B82EBE87731B}" srcOrd="0" destOrd="0" presId="urn:microsoft.com/office/officeart/2008/layout/LinedList"/>
    <dgm:cxn modelId="{801FBA3B-75EF-48E6-A313-5D1B0E488151}" srcId="{10EC7F5C-A35B-4336-8CF9-FFCC41A78192}" destId="{2C8A4B3E-86B3-4560-93E2-623D56046188}" srcOrd="5" destOrd="0" parTransId="{70F953C9-EC2B-4655-90B2-D793A3ACAB46}" sibTransId="{80A87B1F-A731-4F76-87AB-A7C9599423CB}"/>
    <dgm:cxn modelId="{87C1375F-FEEF-4E27-8371-EA34E2385E12}" type="presOf" srcId="{1E7FCCBD-4F77-4560-9650-D7AED62E99F9}" destId="{CC1FD874-B93D-42ED-B522-6F94C4C49E26}" srcOrd="0" destOrd="0" presId="urn:microsoft.com/office/officeart/2008/layout/LinedList"/>
    <dgm:cxn modelId="{B6F57360-36D9-4CF1-A2D8-16639260568F}" srcId="{10EC7F5C-A35B-4336-8CF9-FFCC41A78192}" destId="{C0B46075-D0CE-4FCF-B944-9FFAED020FE0}" srcOrd="1" destOrd="0" parTransId="{1430ACDF-318E-4AA2-B357-2DBDB7F9382A}" sibTransId="{15890A37-17EB-43AF-ACD9-C1E5FF95C81C}"/>
    <dgm:cxn modelId="{A821D26F-CF47-4E31-A5BD-C0C877165D02}" srcId="{10EC7F5C-A35B-4336-8CF9-FFCC41A78192}" destId="{AE090758-4F64-47DF-B67F-5AABF10D6393}" srcOrd="4" destOrd="0" parTransId="{6ACDAFB7-F9E5-4148-92B6-9DD7078461F9}" sibTransId="{E36EDF75-770C-4680-8C78-50BBD4653065}"/>
    <dgm:cxn modelId="{0E45D075-926B-48AD-89C1-AD179F065127}" srcId="{10EC7F5C-A35B-4336-8CF9-FFCC41A78192}" destId="{8BFDEB59-9497-4126-BD0B-8C3A83294C60}" srcOrd="6" destOrd="0" parTransId="{F27DEE18-0AFF-4970-95EA-311C6ACE837C}" sibTransId="{F9BD2FA9-B200-4238-94A6-5F4DAE272A0D}"/>
    <dgm:cxn modelId="{08AA4A78-F21A-47A4-A131-07418334188F}" type="presOf" srcId="{AED62566-9BA5-4815-85BC-626CEDA4D352}" destId="{445D5397-76A6-48B1-97B7-4A997A3EE7FE}" srcOrd="0" destOrd="0" presId="urn:microsoft.com/office/officeart/2008/layout/LinedList"/>
    <dgm:cxn modelId="{A9F2AB7E-F249-4FE9-B9B7-857CFADE90A4}" type="presOf" srcId="{10EC7F5C-A35B-4336-8CF9-FFCC41A78192}" destId="{DA1591EA-4B7A-4532-8F51-9761E3BFD17D}" srcOrd="0" destOrd="0" presId="urn:microsoft.com/office/officeart/2008/layout/LinedList"/>
    <dgm:cxn modelId="{8E0C9888-1AB3-4EBF-AA7B-43E1DBAC5BD1}" type="presOf" srcId="{2C8A4B3E-86B3-4560-93E2-623D56046188}" destId="{7AAD184D-1FEB-432D-AE2B-61B454A76072}" srcOrd="0" destOrd="0" presId="urn:microsoft.com/office/officeart/2008/layout/LinedList"/>
    <dgm:cxn modelId="{ADD7EA88-5939-404A-AE57-715B9DA37DD7}" type="presOf" srcId="{AE090758-4F64-47DF-B67F-5AABF10D6393}" destId="{5C1E8914-97D9-45AE-9EA3-5B4EE5B9DA2F}" srcOrd="0" destOrd="0" presId="urn:microsoft.com/office/officeart/2008/layout/LinedList"/>
    <dgm:cxn modelId="{34BDA99A-9804-4C72-B55A-91FFC4861C06}" srcId="{10EC7F5C-A35B-4336-8CF9-FFCC41A78192}" destId="{AED62566-9BA5-4815-85BC-626CEDA4D352}" srcOrd="0" destOrd="0" parTransId="{27BED570-D072-4CA3-A12B-4356990E3DAD}" sibTransId="{531E6D83-FE91-4BB0-AABA-9B824F23BCE5}"/>
    <dgm:cxn modelId="{F4FC429E-D440-4CCC-A597-A7FBB076EB56}" srcId="{10EC7F5C-A35B-4336-8CF9-FFCC41A78192}" destId="{1F99D466-3BB8-4B14-BE04-0B1A2C7A4C97}" srcOrd="2" destOrd="0" parTransId="{8F2A6C5A-3E8C-4B9F-B447-8B4738C3904F}" sibTransId="{A254B34A-A9D9-491C-BEAB-87F70081FE73}"/>
    <dgm:cxn modelId="{DB2DBFBF-5B84-4E28-93CC-69137182687A}" srcId="{10EC7F5C-A35B-4336-8CF9-FFCC41A78192}" destId="{1E7FCCBD-4F77-4560-9650-D7AED62E99F9}" srcOrd="3" destOrd="0" parTransId="{55CA9E7B-67BB-4990-84C5-4CFD0EF2DB6C}" sibTransId="{03C09B11-FA77-4711-88F4-2CF3190F90BF}"/>
    <dgm:cxn modelId="{BA9A71CF-F5F7-4B11-8D77-803812E417C6}" type="presOf" srcId="{8BFDEB59-9497-4126-BD0B-8C3A83294C60}" destId="{68335991-809C-40F4-A21E-0B82918169CC}" srcOrd="0" destOrd="0" presId="urn:microsoft.com/office/officeart/2008/layout/LinedList"/>
    <dgm:cxn modelId="{00DD4DE8-BB65-48E1-931D-E2827551BB4B}" type="presOf" srcId="{C0B46075-D0CE-4FCF-B944-9FFAED020FE0}" destId="{51345FF9-FA99-462C-8A7F-365CD75F3A82}" srcOrd="0" destOrd="0" presId="urn:microsoft.com/office/officeart/2008/layout/LinedList"/>
    <dgm:cxn modelId="{97FA459A-76A8-4D09-B7A6-64CF54B4553D}" type="presParOf" srcId="{DA1591EA-4B7A-4532-8F51-9761E3BFD17D}" destId="{ACE6EAF8-EB34-4990-9E78-F0DFAA83151D}" srcOrd="0" destOrd="0" presId="urn:microsoft.com/office/officeart/2008/layout/LinedList"/>
    <dgm:cxn modelId="{D357E11C-EC56-4F46-AEC6-787808CC55FE}" type="presParOf" srcId="{DA1591EA-4B7A-4532-8F51-9761E3BFD17D}" destId="{7C50B616-5FEF-41E1-9922-DE5BA437F8B5}" srcOrd="1" destOrd="0" presId="urn:microsoft.com/office/officeart/2008/layout/LinedList"/>
    <dgm:cxn modelId="{23B72088-8428-4AB3-87AF-97928B7443C1}" type="presParOf" srcId="{7C50B616-5FEF-41E1-9922-DE5BA437F8B5}" destId="{445D5397-76A6-48B1-97B7-4A997A3EE7FE}" srcOrd="0" destOrd="0" presId="urn:microsoft.com/office/officeart/2008/layout/LinedList"/>
    <dgm:cxn modelId="{CAACDC76-3F39-4F43-A695-F0E51E705CC5}" type="presParOf" srcId="{7C50B616-5FEF-41E1-9922-DE5BA437F8B5}" destId="{77E86ED0-C735-4088-8D6B-864B89AFE0CF}" srcOrd="1" destOrd="0" presId="urn:microsoft.com/office/officeart/2008/layout/LinedList"/>
    <dgm:cxn modelId="{FE9CF2E8-F05A-4927-80D1-CE162C0D4718}" type="presParOf" srcId="{DA1591EA-4B7A-4532-8F51-9761E3BFD17D}" destId="{F3B06A84-511C-4821-93AB-17BD5A8D3441}" srcOrd="2" destOrd="0" presId="urn:microsoft.com/office/officeart/2008/layout/LinedList"/>
    <dgm:cxn modelId="{A1192D08-1CEF-406E-BC23-E462AC38C626}" type="presParOf" srcId="{DA1591EA-4B7A-4532-8F51-9761E3BFD17D}" destId="{68FDB356-C490-43FC-8AC3-79D869FDC514}" srcOrd="3" destOrd="0" presId="urn:microsoft.com/office/officeart/2008/layout/LinedList"/>
    <dgm:cxn modelId="{F7910A7B-893C-4798-A2B6-C9BA375577CB}" type="presParOf" srcId="{68FDB356-C490-43FC-8AC3-79D869FDC514}" destId="{51345FF9-FA99-462C-8A7F-365CD75F3A82}" srcOrd="0" destOrd="0" presId="urn:microsoft.com/office/officeart/2008/layout/LinedList"/>
    <dgm:cxn modelId="{B200465C-6AB4-4A17-A38C-6EBB2A7EFD2F}" type="presParOf" srcId="{68FDB356-C490-43FC-8AC3-79D869FDC514}" destId="{79033036-40EB-4D70-BF3E-DED60FDC6CA5}" srcOrd="1" destOrd="0" presId="urn:microsoft.com/office/officeart/2008/layout/LinedList"/>
    <dgm:cxn modelId="{C9FA6F7D-296B-429B-9C1E-DB99949C8A51}" type="presParOf" srcId="{DA1591EA-4B7A-4532-8F51-9761E3BFD17D}" destId="{CACB7E8A-DE79-43BB-A74F-CAED75A9941D}" srcOrd="4" destOrd="0" presId="urn:microsoft.com/office/officeart/2008/layout/LinedList"/>
    <dgm:cxn modelId="{E553D5C4-88B7-4977-ABBA-CE8845A71510}" type="presParOf" srcId="{DA1591EA-4B7A-4532-8F51-9761E3BFD17D}" destId="{AC1D347F-DCA5-4897-9E5B-1D05E5A33BBB}" srcOrd="5" destOrd="0" presId="urn:microsoft.com/office/officeart/2008/layout/LinedList"/>
    <dgm:cxn modelId="{BB1A13E5-941F-4F4C-AF9C-D7618668B02D}" type="presParOf" srcId="{AC1D347F-DCA5-4897-9E5B-1D05E5A33BBB}" destId="{8CED425A-5071-44E8-9A93-B82EBE87731B}" srcOrd="0" destOrd="0" presId="urn:microsoft.com/office/officeart/2008/layout/LinedList"/>
    <dgm:cxn modelId="{8BC5995C-8383-4070-BEA4-C541CAE86104}" type="presParOf" srcId="{AC1D347F-DCA5-4897-9E5B-1D05E5A33BBB}" destId="{2CED6BC2-B1CA-4333-845E-4C360646C4A4}" srcOrd="1" destOrd="0" presId="urn:microsoft.com/office/officeart/2008/layout/LinedList"/>
    <dgm:cxn modelId="{0F7DF9C4-7958-4EAF-8F1E-2245AD6E97F8}" type="presParOf" srcId="{DA1591EA-4B7A-4532-8F51-9761E3BFD17D}" destId="{F0E3E125-065B-4524-B498-B40F37C4FC51}" srcOrd="6" destOrd="0" presId="urn:microsoft.com/office/officeart/2008/layout/LinedList"/>
    <dgm:cxn modelId="{D9B94FB0-E488-49A9-AD77-172CE037D85E}" type="presParOf" srcId="{DA1591EA-4B7A-4532-8F51-9761E3BFD17D}" destId="{40A8CEFF-CA40-4591-9262-FFB28ED98AD7}" srcOrd="7" destOrd="0" presId="urn:microsoft.com/office/officeart/2008/layout/LinedList"/>
    <dgm:cxn modelId="{FDF37A9D-55E0-4306-AA99-6614CF8CFBF9}" type="presParOf" srcId="{40A8CEFF-CA40-4591-9262-FFB28ED98AD7}" destId="{CC1FD874-B93D-42ED-B522-6F94C4C49E26}" srcOrd="0" destOrd="0" presId="urn:microsoft.com/office/officeart/2008/layout/LinedList"/>
    <dgm:cxn modelId="{A840D07C-D7BB-4345-9B98-24D35AF933A7}" type="presParOf" srcId="{40A8CEFF-CA40-4591-9262-FFB28ED98AD7}" destId="{4432DD38-7B7B-4E99-ADFE-FAC111E07112}" srcOrd="1" destOrd="0" presId="urn:microsoft.com/office/officeart/2008/layout/LinedList"/>
    <dgm:cxn modelId="{CD614747-66E6-4D36-BD48-60587C970D25}" type="presParOf" srcId="{DA1591EA-4B7A-4532-8F51-9761E3BFD17D}" destId="{B7389DE5-0E24-4316-8414-0AFC71AFF7C2}" srcOrd="8" destOrd="0" presId="urn:microsoft.com/office/officeart/2008/layout/LinedList"/>
    <dgm:cxn modelId="{0970D112-79A6-4890-BBC6-B6F5796F30E6}" type="presParOf" srcId="{DA1591EA-4B7A-4532-8F51-9761E3BFD17D}" destId="{00E12288-1BB3-4301-84D1-5E8D946BF283}" srcOrd="9" destOrd="0" presId="urn:microsoft.com/office/officeart/2008/layout/LinedList"/>
    <dgm:cxn modelId="{8049C5EC-1ACA-4272-A8CA-E26E5FBDADC1}" type="presParOf" srcId="{00E12288-1BB3-4301-84D1-5E8D946BF283}" destId="{5C1E8914-97D9-45AE-9EA3-5B4EE5B9DA2F}" srcOrd="0" destOrd="0" presId="urn:microsoft.com/office/officeart/2008/layout/LinedList"/>
    <dgm:cxn modelId="{43036ECE-79B8-414C-A539-16CA552FC495}" type="presParOf" srcId="{00E12288-1BB3-4301-84D1-5E8D946BF283}" destId="{E087BC85-4B63-4921-BCF5-08D993AC8A71}" srcOrd="1" destOrd="0" presId="urn:microsoft.com/office/officeart/2008/layout/LinedList"/>
    <dgm:cxn modelId="{15C2C56E-12F1-4A07-8923-BB04ADE1EC65}" type="presParOf" srcId="{DA1591EA-4B7A-4532-8F51-9761E3BFD17D}" destId="{ECD870D3-9D71-43C6-8E29-B4C9AF07ED5A}" srcOrd="10" destOrd="0" presId="urn:microsoft.com/office/officeart/2008/layout/LinedList"/>
    <dgm:cxn modelId="{2F0E4E2E-79D4-4C5E-818B-67C537BD38DD}" type="presParOf" srcId="{DA1591EA-4B7A-4532-8F51-9761E3BFD17D}" destId="{D3C23E0F-D137-4918-8FE3-5053B227554B}" srcOrd="11" destOrd="0" presId="urn:microsoft.com/office/officeart/2008/layout/LinedList"/>
    <dgm:cxn modelId="{646C7E50-055B-4104-8B1F-6BF15FFE4E49}" type="presParOf" srcId="{D3C23E0F-D137-4918-8FE3-5053B227554B}" destId="{7AAD184D-1FEB-432D-AE2B-61B454A76072}" srcOrd="0" destOrd="0" presId="urn:microsoft.com/office/officeart/2008/layout/LinedList"/>
    <dgm:cxn modelId="{F9B4B1F8-B22D-4AF3-A056-4C641368093E}" type="presParOf" srcId="{D3C23E0F-D137-4918-8FE3-5053B227554B}" destId="{AD2608AB-400C-4AF0-BBEE-29D74183AC27}" srcOrd="1" destOrd="0" presId="urn:microsoft.com/office/officeart/2008/layout/LinedList"/>
    <dgm:cxn modelId="{67BDCAED-F008-41D8-BB81-C0CE4271487E}" type="presParOf" srcId="{DA1591EA-4B7A-4532-8F51-9761E3BFD17D}" destId="{300661A9-8155-417D-8896-6F29F1974D81}" srcOrd="12" destOrd="0" presId="urn:microsoft.com/office/officeart/2008/layout/LinedList"/>
    <dgm:cxn modelId="{3F626FB4-567C-4E1B-BD41-1EE88C62A898}" type="presParOf" srcId="{DA1591EA-4B7A-4532-8F51-9761E3BFD17D}" destId="{67D51221-1207-43CA-A28C-422391A240F8}" srcOrd="13" destOrd="0" presId="urn:microsoft.com/office/officeart/2008/layout/LinedList"/>
    <dgm:cxn modelId="{E554BB0B-E42D-4ABB-A94A-1424381DFFB8}" type="presParOf" srcId="{67D51221-1207-43CA-A28C-422391A240F8}" destId="{68335991-809C-40F4-A21E-0B82918169CC}" srcOrd="0" destOrd="0" presId="urn:microsoft.com/office/officeart/2008/layout/LinedList"/>
    <dgm:cxn modelId="{C69A7316-AE6A-4AB3-B428-C40490777A31}" type="presParOf" srcId="{67D51221-1207-43CA-A28C-422391A240F8}" destId="{A9B8DC09-C259-4A9D-9BC6-30E0021F58C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7E8EF91-DDB2-4EE8-8C01-C3B25E9FB122}"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US"/>
        </a:p>
      </dgm:t>
    </dgm:pt>
    <dgm:pt modelId="{39DA105B-86FA-4CE7-933D-06E681E261A6}">
      <dgm:prSet custT="1"/>
      <dgm:spPr/>
      <dgm:t>
        <a:bodyPr/>
        <a:lstStyle/>
        <a:p>
          <a:r>
            <a:rPr lang="en-GB" sz="1600" dirty="0">
              <a:latin typeface="Arial" panose="020B0604020202020204" pitchFamily="34" charset="0"/>
              <a:cs typeface="Arial" panose="020B0604020202020204" pitchFamily="34" charset="0"/>
            </a:rPr>
            <a:t>RiverView in RIO presents a chronological timeline of a patient’s record, displaying key clinical and administrative events with the most recent entries first. It enables clinicians to quickly gain an overview of patient activity in one place.</a:t>
          </a:r>
          <a:endParaRPr lang="en-US" sz="1600" dirty="0">
            <a:latin typeface="Arial" panose="020B0604020202020204" pitchFamily="34" charset="0"/>
            <a:cs typeface="Arial" panose="020B0604020202020204" pitchFamily="34" charset="0"/>
          </a:endParaRPr>
        </a:p>
      </dgm:t>
    </dgm:pt>
    <dgm:pt modelId="{20DC80E7-4BAD-481C-B6F8-3C6CF5805587}" type="parTrans" cxnId="{78BF6176-6226-411C-BCC1-85C7FAE08DDA}">
      <dgm:prSet/>
      <dgm:spPr/>
      <dgm:t>
        <a:bodyPr/>
        <a:lstStyle/>
        <a:p>
          <a:endParaRPr lang="en-US"/>
        </a:p>
      </dgm:t>
    </dgm:pt>
    <dgm:pt modelId="{DFF32F36-E345-446D-8AE1-FEAA157B2FFE}" type="sibTrans" cxnId="{78BF6176-6226-411C-BCC1-85C7FAE08DDA}">
      <dgm:prSet/>
      <dgm:spPr/>
      <dgm:t>
        <a:bodyPr/>
        <a:lstStyle/>
        <a:p>
          <a:endParaRPr lang="en-US"/>
        </a:p>
      </dgm:t>
    </dgm:pt>
    <dgm:pt modelId="{BFDBC498-73DB-49FA-BB24-26ADCA7221C9}">
      <dgm:prSet custT="1"/>
      <dgm:spPr/>
      <dgm:t>
        <a:bodyPr/>
        <a:lstStyle/>
        <a:p>
          <a:r>
            <a:rPr lang="en-GB" sz="2400" dirty="0">
              <a:latin typeface="Arial" panose="020B0604020202020204" pitchFamily="34" charset="0"/>
              <a:cs typeface="Arial" panose="020B0604020202020204" pitchFamily="34" charset="0"/>
            </a:rPr>
            <a:t>Key Features:</a:t>
          </a:r>
          <a:endParaRPr lang="en-US" sz="2400" dirty="0">
            <a:latin typeface="Arial" panose="020B0604020202020204" pitchFamily="34" charset="0"/>
            <a:cs typeface="Arial" panose="020B0604020202020204" pitchFamily="34" charset="0"/>
          </a:endParaRPr>
        </a:p>
      </dgm:t>
    </dgm:pt>
    <dgm:pt modelId="{8879679D-2F13-4BD0-A3A8-1483AE911D99}" type="parTrans" cxnId="{9B60EE90-1D04-4CD1-8E50-98C4A4585D3B}">
      <dgm:prSet/>
      <dgm:spPr/>
      <dgm:t>
        <a:bodyPr/>
        <a:lstStyle/>
        <a:p>
          <a:endParaRPr lang="en-US"/>
        </a:p>
      </dgm:t>
    </dgm:pt>
    <dgm:pt modelId="{F0CB8F38-6098-4BC5-80A3-5D516C2A2A04}" type="sibTrans" cxnId="{9B60EE90-1D04-4CD1-8E50-98C4A4585D3B}">
      <dgm:prSet/>
      <dgm:spPr/>
      <dgm:t>
        <a:bodyPr/>
        <a:lstStyle/>
        <a:p>
          <a:endParaRPr lang="en-US"/>
        </a:p>
      </dgm:t>
    </dgm:pt>
    <dgm:pt modelId="{5C5068A6-1730-4936-9CD3-F7BEC96A7155}">
      <dgm:prSet custT="1"/>
      <dgm:spPr/>
      <dgm:t>
        <a:bodyPr/>
        <a:lstStyle/>
        <a:p>
          <a:r>
            <a:rPr lang="en-GB" sz="1000" dirty="0">
              <a:latin typeface="Arial" panose="020B0604020202020204" pitchFamily="34" charset="0"/>
              <a:cs typeface="Arial" panose="020B0604020202020204" pitchFamily="34" charset="0"/>
            </a:rPr>
            <a:t>Chronological timeline of events (most recent at the top)</a:t>
          </a:r>
          <a:endParaRPr lang="en-US" sz="1000" dirty="0">
            <a:latin typeface="Arial" panose="020B0604020202020204" pitchFamily="34" charset="0"/>
            <a:cs typeface="Arial" panose="020B0604020202020204" pitchFamily="34" charset="0"/>
          </a:endParaRPr>
        </a:p>
      </dgm:t>
    </dgm:pt>
    <dgm:pt modelId="{B3585375-8F99-4C99-B9BA-1136B4FA4848}" type="parTrans" cxnId="{CA66F7F8-41FA-4090-BA7D-00C90E1EE6DA}">
      <dgm:prSet/>
      <dgm:spPr/>
      <dgm:t>
        <a:bodyPr/>
        <a:lstStyle/>
        <a:p>
          <a:endParaRPr lang="en-US"/>
        </a:p>
      </dgm:t>
    </dgm:pt>
    <dgm:pt modelId="{262CD924-DDBA-40B5-AE5A-E0BB023986F6}" type="sibTrans" cxnId="{CA66F7F8-41FA-4090-BA7D-00C90E1EE6DA}">
      <dgm:prSet/>
      <dgm:spPr/>
      <dgm:t>
        <a:bodyPr/>
        <a:lstStyle/>
        <a:p>
          <a:endParaRPr lang="en-US"/>
        </a:p>
      </dgm:t>
    </dgm:pt>
    <dgm:pt modelId="{B7FC491A-8F22-46D0-86F1-6A9205CD6C5C}">
      <dgm:prSet custT="1"/>
      <dgm:spPr/>
      <dgm:t>
        <a:bodyPr/>
        <a:lstStyle/>
        <a:p>
          <a:pPr algn="ctr"/>
          <a:r>
            <a:rPr lang="en-GB" sz="1000" dirty="0">
              <a:latin typeface="Arial" panose="020B0604020202020204" pitchFamily="34" charset="0"/>
              <a:cs typeface="Arial" panose="020B0604020202020204" pitchFamily="34" charset="0"/>
            </a:rPr>
            <a:t>Displays progress notes, referrals, assessments, and waiting lists</a:t>
          </a:r>
          <a:endParaRPr lang="en-US" sz="1000" dirty="0">
            <a:latin typeface="Arial" panose="020B0604020202020204" pitchFamily="34" charset="0"/>
            <a:cs typeface="Arial" panose="020B0604020202020204" pitchFamily="34" charset="0"/>
          </a:endParaRPr>
        </a:p>
      </dgm:t>
    </dgm:pt>
    <dgm:pt modelId="{437B267A-8169-4941-9DBA-35C4DB857C04}" type="parTrans" cxnId="{68D16280-C6EB-4A1B-ABFB-04B992C30EC0}">
      <dgm:prSet/>
      <dgm:spPr/>
      <dgm:t>
        <a:bodyPr/>
        <a:lstStyle/>
        <a:p>
          <a:endParaRPr lang="en-US"/>
        </a:p>
      </dgm:t>
    </dgm:pt>
    <dgm:pt modelId="{4D0672CD-0A6D-409C-A737-95F2E789C221}" type="sibTrans" cxnId="{68D16280-C6EB-4A1B-ABFB-04B992C30EC0}">
      <dgm:prSet/>
      <dgm:spPr/>
      <dgm:t>
        <a:bodyPr/>
        <a:lstStyle/>
        <a:p>
          <a:endParaRPr lang="en-US"/>
        </a:p>
      </dgm:t>
    </dgm:pt>
    <dgm:pt modelId="{FE28A0D5-1776-4D85-A3D0-A0D4CE08C811}">
      <dgm:prSet custT="1"/>
      <dgm:spPr/>
      <dgm:t>
        <a:bodyPr/>
        <a:lstStyle/>
        <a:p>
          <a:r>
            <a:rPr lang="en-GB" sz="1000" dirty="0">
              <a:latin typeface="Arial" panose="020B0604020202020204" pitchFamily="34" charset="0"/>
              <a:cs typeface="Arial" panose="020B0604020202020204" pitchFamily="34" charset="0"/>
            </a:rPr>
            <a:t>Ability to filter events by type (e.g. notes, documents, referrals)</a:t>
          </a:r>
          <a:endParaRPr lang="en-US" sz="1000" dirty="0">
            <a:latin typeface="Arial" panose="020B0604020202020204" pitchFamily="34" charset="0"/>
            <a:cs typeface="Arial" panose="020B0604020202020204" pitchFamily="34" charset="0"/>
          </a:endParaRPr>
        </a:p>
      </dgm:t>
    </dgm:pt>
    <dgm:pt modelId="{9C0ED07E-EA41-4B4B-A966-385E542D4CE4}" type="parTrans" cxnId="{B34CE842-AAEF-4510-A0B5-24C48B721531}">
      <dgm:prSet/>
      <dgm:spPr/>
      <dgm:t>
        <a:bodyPr/>
        <a:lstStyle/>
        <a:p>
          <a:endParaRPr lang="en-US"/>
        </a:p>
      </dgm:t>
    </dgm:pt>
    <dgm:pt modelId="{F236C721-F679-4699-BE6A-8A6D8D7959B9}" type="sibTrans" cxnId="{B34CE842-AAEF-4510-A0B5-24C48B721531}">
      <dgm:prSet/>
      <dgm:spPr/>
      <dgm:t>
        <a:bodyPr/>
        <a:lstStyle/>
        <a:p>
          <a:endParaRPr lang="en-US"/>
        </a:p>
      </dgm:t>
    </dgm:pt>
    <dgm:pt modelId="{D2382309-0175-46F5-96DA-CB51D044A3FF}">
      <dgm:prSet custT="1"/>
      <dgm:spPr/>
      <dgm:t>
        <a:bodyPr/>
        <a:lstStyle/>
        <a:p>
          <a:r>
            <a:rPr lang="en-GB" sz="1000" dirty="0">
              <a:latin typeface="Arial" panose="020B0604020202020204" pitchFamily="34" charset="0"/>
              <a:cs typeface="Arial" panose="020B0604020202020204" pitchFamily="34" charset="0"/>
            </a:rPr>
            <a:t>Ability to refine the view by month or year for targeted review</a:t>
          </a:r>
          <a:endParaRPr lang="en-US" sz="1000" dirty="0">
            <a:latin typeface="Arial" panose="020B0604020202020204" pitchFamily="34" charset="0"/>
            <a:cs typeface="Arial" panose="020B0604020202020204" pitchFamily="34" charset="0"/>
          </a:endParaRPr>
        </a:p>
      </dgm:t>
    </dgm:pt>
    <dgm:pt modelId="{60ACFE47-6A84-4469-9E04-34EDBA8602E6}" type="parTrans" cxnId="{4E127A6A-3F39-40C5-BAA6-3F3E3498D447}">
      <dgm:prSet/>
      <dgm:spPr/>
      <dgm:t>
        <a:bodyPr/>
        <a:lstStyle/>
        <a:p>
          <a:endParaRPr lang="en-US"/>
        </a:p>
      </dgm:t>
    </dgm:pt>
    <dgm:pt modelId="{D667DC5B-E397-4804-8B17-97C44128B331}" type="sibTrans" cxnId="{4E127A6A-3F39-40C5-BAA6-3F3E3498D447}">
      <dgm:prSet/>
      <dgm:spPr/>
      <dgm:t>
        <a:bodyPr/>
        <a:lstStyle/>
        <a:p>
          <a:endParaRPr lang="en-US"/>
        </a:p>
      </dgm:t>
    </dgm:pt>
    <dgm:pt modelId="{65CC14CF-C767-4254-9893-E8D71F17CD17}">
      <dgm:prSet custT="1"/>
      <dgm:spPr/>
      <dgm:t>
        <a:bodyPr/>
        <a:lstStyle/>
        <a:p>
          <a:r>
            <a:rPr lang="en-GB" sz="1000" dirty="0">
              <a:latin typeface="Arial" panose="020B0604020202020204" pitchFamily="34" charset="0"/>
              <a:cs typeface="Arial" panose="020B0604020202020204" pitchFamily="34" charset="0"/>
            </a:rPr>
            <a:t>Direct access to open and review detailed records from the timeline</a:t>
          </a:r>
          <a:endParaRPr lang="en-US" sz="1000" dirty="0">
            <a:latin typeface="Arial" panose="020B0604020202020204" pitchFamily="34" charset="0"/>
            <a:cs typeface="Arial" panose="020B0604020202020204" pitchFamily="34" charset="0"/>
          </a:endParaRPr>
        </a:p>
      </dgm:t>
    </dgm:pt>
    <dgm:pt modelId="{10B73D3F-C8B7-48C8-BB92-3E6C9192B75C}" type="parTrans" cxnId="{9FB23F0D-F8BA-43F8-97A9-08C7D2E76147}">
      <dgm:prSet/>
      <dgm:spPr/>
      <dgm:t>
        <a:bodyPr/>
        <a:lstStyle/>
        <a:p>
          <a:endParaRPr lang="en-US"/>
        </a:p>
      </dgm:t>
    </dgm:pt>
    <dgm:pt modelId="{CB65F2B3-2938-4DC2-B068-883459B7B94D}" type="sibTrans" cxnId="{9FB23F0D-F8BA-43F8-97A9-08C7D2E76147}">
      <dgm:prSet/>
      <dgm:spPr/>
      <dgm:t>
        <a:bodyPr/>
        <a:lstStyle/>
        <a:p>
          <a:endParaRPr lang="en-US"/>
        </a:p>
      </dgm:t>
    </dgm:pt>
    <dgm:pt modelId="{AA2A9F56-2EAD-49B5-BD3E-3645BAA33771}" type="pres">
      <dgm:prSet presAssocID="{27E8EF91-DDB2-4EE8-8C01-C3B25E9FB122}" presName="Name0" presStyleCnt="0">
        <dgm:presLayoutVars>
          <dgm:dir/>
          <dgm:animLvl val="lvl"/>
          <dgm:resizeHandles val="exact"/>
        </dgm:presLayoutVars>
      </dgm:prSet>
      <dgm:spPr/>
    </dgm:pt>
    <dgm:pt modelId="{4FE4ECD4-A81A-4D4B-BBCD-AF3442F3F3B0}" type="pres">
      <dgm:prSet presAssocID="{BFDBC498-73DB-49FA-BB24-26ADCA7221C9}" presName="boxAndChildren" presStyleCnt="0"/>
      <dgm:spPr/>
    </dgm:pt>
    <dgm:pt modelId="{6518E72C-8A23-4773-BD8B-AC168A763334}" type="pres">
      <dgm:prSet presAssocID="{BFDBC498-73DB-49FA-BB24-26ADCA7221C9}" presName="parentTextBox" presStyleLbl="node1" presStyleIdx="0" presStyleCnt="2"/>
      <dgm:spPr/>
    </dgm:pt>
    <dgm:pt modelId="{11342EDC-03DC-4C20-B201-0C1089879D7C}" type="pres">
      <dgm:prSet presAssocID="{BFDBC498-73DB-49FA-BB24-26ADCA7221C9}" presName="entireBox" presStyleLbl="node1" presStyleIdx="0" presStyleCnt="2"/>
      <dgm:spPr/>
    </dgm:pt>
    <dgm:pt modelId="{7E14AEAA-1DFE-45CA-AD28-4E954335B044}" type="pres">
      <dgm:prSet presAssocID="{BFDBC498-73DB-49FA-BB24-26ADCA7221C9}" presName="descendantBox" presStyleCnt="0"/>
      <dgm:spPr/>
    </dgm:pt>
    <dgm:pt modelId="{69006BFE-61F3-4F06-AD0D-947924BF34A6}" type="pres">
      <dgm:prSet presAssocID="{5C5068A6-1730-4936-9CD3-F7BEC96A7155}" presName="childTextBox" presStyleLbl="fgAccFollowNode1" presStyleIdx="0" presStyleCnt="5">
        <dgm:presLayoutVars>
          <dgm:bulletEnabled val="1"/>
        </dgm:presLayoutVars>
      </dgm:prSet>
      <dgm:spPr/>
    </dgm:pt>
    <dgm:pt modelId="{B3DFF043-F4B3-4F6F-8F9B-AC69744F86F2}" type="pres">
      <dgm:prSet presAssocID="{B7FC491A-8F22-46D0-86F1-6A9205CD6C5C}" presName="childTextBox" presStyleLbl="fgAccFollowNode1" presStyleIdx="1" presStyleCnt="5">
        <dgm:presLayoutVars>
          <dgm:bulletEnabled val="1"/>
        </dgm:presLayoutVars>
      </dgm:prSet>
      <dgm:spPr/>
    </dgm:pt>
    <dgm:pt modelId="{200E274F-68A0-4DBF-AEC7-9B4740FDF606}" type="pres">
      <dgm:prSet presAssocID="{FE28A0D5-1776-4D85-A3D0-A0D4CE08C811}" presName="childTextBox" presStyleLbl="fgAccFollowNode1" presStyleIdx="2" presStyleCnt="5">
        <dgm:presLayoutVars>
          <dgm:bulletEnabled val="1"/>
        </dgm:presLayoutVars>
      </dgm:prSet>
      <dgm:spPr/>
    </dgm:pt>
    <dgm:pt modelId="{D36AB2A1-4DB8-494C-BA15-545E075A2B84}" type="pres">
      <dgm:prSet presAssocID="{D2382309-0175-46F5-96DA-CB51D044A3FF}" presName="childTextBox" presStyleLbl="fgAccFollowNode1" presStyleIdx="3" presStyleCnt="5">
        <dgm:presLayoutVars>
          <dgm:bulletEnabled val="1"/>
        </dgm:presLayoutVars>
      </dgm:prSet>
      <dgm:spPr/>
    </dgm:pt>
    <dgm:pt modelId="{8E3E3171-C4CD-4939-9916-BC7CCC22268B}" type="pres">
      <dgm:prSet presAssocID="{65CC14CF-C767-4254-9893-E8D71F17CD17}" presName="childTextBox" presStyleLbl="fgAccFollowNode1" presStyleIdx="4" presStyleCnt="5">
        <dgm:presLayoutVars>
          <dgm:bulletEnabled val="1"/>
        </dgm:presLayoutVars>
      </dgm:prSet>
      <dgm:spPr/>
    </dgm:pt>
    <dgm:pt modelId="{92ED5E2E-38D8-4E87-B987-5847F01101F7}" type="pres">
      <dgm:prSet presAssocID="{DFF32F36-E345-446D-8AE1-FEAA157B2FFE}" presName="sp" presStyleCnt="0"/>
      <dgm:spPr/>
    </dgm:pt>
    <dgm:pt modelId="{0BDFBE02-9AD9-451A-B3F8-0BB20A03AA9A}" type="pres">
      <dgm:prSet presAssocID="{39DA105B-86FA-4CE7-933D-06E681E261A6}" presName="arrowAndChildren" presStyleCnt="0"/>
      <dgm:spPr/>
    </dgm:pt>
    <dgm:pt modelId="{65E1CDF1-AE08-49EB-80FA-3BF4E4614763}" type="pres">
      <dgm:prSet presAssocID="{39DA105B-86FA-4CE7-933D-06E681E261A6}" presName="parentTextArrow" presStyleLbl="node1" presStyleIdx="1" presStyleCnt="2"/>
      <dgm:spPr/>
    </dgm:pt>
  </dgm:ptLst>
  <dgm:cxnLst>
    <dgm:cxn modelId="{92B51300-D386-458B-8169-3D43CEB0EB7D}" type="presOf" srcId="{27E8EF91-DDB2-4EE8-8C01-C3B25E9FB122}" destId="{AA2A9F56-2EAD-49B5-BD3E-3645BAA33771}" srcOrd="0" destOrd="0" presId="urn:microsoft.com/office/officeart/2005/8/layout/process4"/>
    <dgm:cxn modelId="{9FB23F0D-F8BA-43F8-97A9-08C7D2E76147}" srcId="{BFDBC498-73DB-49FA-BB24-26ADCA7221C9}" destId="{65CC14CF-C767-4254-9893-E8D71F17CD17}" srcOrd="4" destOrd="0" parTransId="{10B73D3F-C8B7-48C8-BB92-3E6C9192B75C}" sibTransId="{CB65F2B3-2938-4DC2-B068-883459B7B94D}"/>
    <dgm:cxn modelId="{02AFDB3A-D3F5-4019-B469-9B519D0412D2}" type="presOf" srcId="{BFDBC498-73DB-49FA-BB24-26ADCA7221C9}" destId="{6518E72C-8A23-4773-BD8B-AC168A763334}" srcOrd="0" destOrd="0" presId="urn:microsoft.com/office/officeart/2005/8/layout/process4"/>
    <dgm:cxn modelId="{B34CE842-AAEF-4510-A0B5-24C48B721531}" srcId="{BFDBC498-73DB-49FA-BB24-26ADCA7221C9}" destId="{FE28A0D5-1776-4D85-A3D0-A0D4CE08C811}" srcOrd="2" destOrd="0" parTransId="{9C0ED07E-EA41-4B4B-A966-385E542D4CE4}" sibTransId="{F236C721-F679-4699-BE6A-8A6D8D7959B9}"/>
    <dgm:cxn modelId="{4E127A6A-3F39-40C5-BAA6-3F3E3498D447}" srcId="{BFDBC498-73DB-49FA-BB24-26ADCA7221C9}" destId="{D2382309-0175-46F5-96DA-CB51D044A3FF}" srcOrd="3" destOrd="0" parTransId="{60ACFE47-6A84-4469-9E04-34EDBA8602E6}" sibTransId="{D667DC5B-E397-4804-8B17-97C44128B331}"/>
    <dgm:cxn modelId="{78BF6176-6226-411C-BCC1-85C7FAE08DDA}" srcId="{27E8EF91-DDB2-4EE8-8C01-C3B25E9FB122}" destId="{39DA105B-86FA-4CE7-933D-06E681E261A6}" srcOrd="0" destOrd="0" parTransId="{20DC80E7-4BAD-481C-B6F8-3C6CF5805587}" sibTransId="{DFF32F36-E345-446D-8AE1-FEAA157B2FFE}"/>
    <dgm:cxn modelId="{4094A379-EA3B-4A09-B7D2-7ED4771FCC7D}" type="presOf" srcId="{65CC14CF-C767-4254-9893-E8D71F17CD17}" destId="{8E3E3171-C4CD-4939-9916-BC7CCC22268B}" srcOrd="0" destOrd="0" presId="urn:microsoft.com/office/officeart/2005/8/layout/process4"/>
    <dgm:cxn modelId="{68D16280-C6EB-4A1B-ABFB-04B992C30EC0}" srcId="{BFDBC498-73DB-49FA-BB24-26ADCA7221C9}" destId="{B7FC491A-8F22-46D0-86F1-6A9205CD6C5C}" srcOrd="1" destOrd="0" parTransId="{437B267A-8169-4941-9DBA-35C4DB857C04}" sibTransId="{4D0672CD-0A6D-409C-A737-95F2E789C221}"/>
    <dgm:cxn modelId="{9B60EE90-1D04-4CD1-8E50-98C4A4585D3B}" srcId="{27E8EF91-DDB2-4EE8-8C01-C3B25E9FB122}" destId="{BFDBC498-73DB-49FA-BB24-26ADCA7221C9}" srcOrd="1" destOrd="0" parTransId="{8879679D-2F13-4BD0-A3A8-1483AE911D99}" sibTransId="{F0CB8F38-6098-4BC5-80A3-5D516C2A2A04}"/>
    <dgm:cxn modelId="{74C2A8B4-1A2C-4C80-B539-FC7FF99D32E9}" type="presOf" srcId="{39DA105B-86FA-4CE7-933D-06E681E261A6}" destId="{65E1CDF1-AE08-49EB-80FA-3BF4E4614763}" srcOrd="0" destOrd="0" presId="urn:microsoft.com/office/officeart/2005/8/layout/process4"/>
    <dgm:cxn modelId="{715705BF-1839-4922-AA1B-0E2B1F18E1B6}" type="presOf" srcId="{D2382309-0175-46F5-96DA-CB51D044A3FF}" destId="{D36AB2A1-4DB8-494C-BA15-545E075A2B84}" srcOrd="0" destOrd="0" presId="urn:microsoft.com/office/officeart/2005/8/layout/process4"/>
    <dgm:cxn modelId="{4D0CA9D8-260B-4976-882A-A81A813177D9}" type="presOf" srcId="{BFDBC498-73DB-49FA-BB24-26ADCA7221C9}" destId="{11342EDC-03DC-4C20-B201-0C1089879D7C}" srcOrd="1" destOrd="0" presId="urn:microsoft.com/office/officeart/2005/8/layout/process4"/>
    <dgm:cxn modelId="{CA2275DE-7B02-45BE-9E65-BF311946B3BF}" type="presOf" srcId="{5C5068A6-1730-4936-9CD3-F7BEC96A7155}" destId="{69006BFE-61F3-4F06-AD0D-947924BF34A6}" srcOrd="0" destOrd="0" presId="urn:microsoft.com/office/officeart/2005/8/layout/process4"/>
    <dgm:cxn modelId="{61E897EF-3326-4B35-8004-F5A1243C7E24}" type="presOf" srcId="{B7FC491A-8F22-46D0-86F1-6A9205CD6C5C}" destId="{B3DFF043-F4B3-4F6F-8F9B-AC69744F86F2}" srcOrd="0" destOrd="0" presId="urn:microsoft.com/office/officeart/2005/8/layout/process4"/>
    <dgm:cxn modelId="{CA49ADF6-AB24-4F1F-B866-0589C1A02265}" type="presOf" srcId="{FE28A0D5-1776-4D85-A3D0-A0D4CE08C811}" destId="{200E274F-68A0-4DBF-AEC7-9B4740FDF606}" srcOrd="0" destOrd="0" presId="urn:microsoft.com/office/officeart/2005/8/layout/process4"/>
    <dgm:cxn modelId="{CA66F7F8-41FA-4090-BA7D-00C90E1EE6DA}" srcId="{BFDBC498-73DB-49FA-BB24-26ADCA7221C9}" destId="{5C5068A6-1730-4936-9CD3-F7BEC96A7155}" srcOrd="0" destOrd="0" parTransId="{B3585375-8F99-4C99-B9BA-1136B4FA4848}" sibTransId="{262CD924-DDBA-40B5-AE5A-E0BB023986F6}"/>
    <dgm:cxn modelId="{1C2EE6B0-4C40-4B39-A5D1-60B24FB9BBDE}" type="presParOf" srcId="{AA2A9F56-2EAD-49B5-BD3E-3645BAA33771}" destId="{4FE4ECD4-A81A-4D4B-BBCD-AF3442F3F3B0}" srcOrd="0" destOrd="0" presId="urn:microsoft.com/office/officeart/2005/8/layout/process4"/>
    <dgm:cxn modelId="{D3407AD9-2818-440B-AEFB-9D55CD7C0CF2}" type="presParOf" srcId="{4FE4ECD4-A81A-4D4B-BBCD-AF3442F3F3B0}" destId="{6518E72C-8A23-4773-BD8B-AC168A763334}" srcOrd="0" destOrd="0" presId="urn:microsoft.com/office/officeart/2005/8/layout/process4"/>
    <dgm:cxn modelId="{1A1632AB-8FB3-460B-8F9C-238EBFD247C3}" type="presParOf" srcId="{4FE4ECD4-A81A-4D4B-BBCD-AF3442F3F3B0}" destId="{11342EDC-03DC-4C20-B201-0C1089879D7C}" srcOrd="1" destOrd="0" presId="urn:microsoft.com/office/officeart/2005/8/layout/process4"/>
    <dgm:cxn modelId="{39B06FBF-68F4-4BBB-BA3C-3DEF951F5FF8}" type="presParOf" srcId="{4FE4ECD4-A81A-4D4B-BBCD-AF3442F3F3B0}" destId="{7E14AEAA-1DFE-45CA-AD28-4E954335B044}" srcOrd="2" destOrd="0" presId="urn:microsoft.com/office/officeart/2005/8/layout/process4"/>
    <dgm:cxn modelId="{4C151683-1FD8-4152-A7F7-4AE88533B670}" type="presParOf" srcId="{7E14AEAA-1DFE-45CA-AD28-4E954335B044}" destId="{69006BFE-61F3-4F06-AD0D-947924BF34A6}" srcOrd="0" destOrd="0" presId="urn:microsoft.com/office/officeart/2005/8/layout/process4"/>
    <dgm:cxn modelId="{33D3A286-17B0-4B5F-B801-E992185C46EE}" type="presParOf" srcId="{7E14AEAA-1DFE-45CA-AD28-4E954335B044}" destId="{B3DFF043-F4B3-4F6F-8F9B-AC69744F86F2}" srcOrd="1" destOrd="0" presId="urn:microsoft.com/office/officeart/2005/8/layout/process4"/>
    <dgm:cxn modelId="{D063A498-835E-4D8B-B1B6-ABA9AA76DB8B}" type="presParOf" srcId="{7E14AEAA-1DFE-45CA-AD28-4E954335B044}" destId="{200E274F-68A0-4DBF-AEC7-9B4740FDF606}" srcOrd="2" destOrd="0" presId="urn:microsoft.com/office/officeart/2005/8/layout/process4"/>
    <dgm:cxn modelId="{77D29FBC-D46D-48C8-8CB7-D74CAA221F9D}" type="presParOf" srcId="{7E14AEAA-1DFE-45CA-AD28-4E954335B044}" destId="{D36AB2A1-4DB8-494C-BA15-545E075A2B84}" srcOrd="3" destOrd="0" presId="urn:microsoft.com/office/officeart/2005/8/layout/process4"/>
    <dgm:cxn modelId="{4806DF4E-078F-4DC9-BB0A-A0D1951F8C53}" type="presParOf" srcId="{7E14AEAA-1DFE-45CA-AD28-4E954335B044}" destId="{8E3E3171-C4CD-4939-9916-BC7CCC22268B}" srcOrd="4" destOrd="0" presId="urn:microsoft.com/office/officeart/2005/8/layout/process4"/>
    <dgm:cxn modelId="{3A5EDA6C-4F87-4FB5-9BCC-A4384D7B8F1F}" type="presParOf" srcId="{AA2A9F56-2EAD-49B5-BD3E-3645BAA33771}" destId="{92ED5E2E-38D8-4E87-B987-5847F01101F7}" srcOrd="1" destOrd="0" presId="urn:microsoft.com/office/officeart/2005/8/layout/process4"/>
    <dgm:cxn modelId="{BD87ACC4-ED37-4D8D-8F3B-2715B88E1309}" type="presParOf" srcId="{AA2A9F56-2EAD-49B5-BD3E-3645BAA33771}" destId="{0BDFBE02-9AD9-451A-B3F8-0BB20A03AA9A}" srcOrd="2" destOrd="0" presId="urn:microsoft.com/office/officeart/2005/8/layout/process4"/>
    <dgm:cxn modelId="{6E1E19B8-60E2-4EC8-AE06-1D23E2439692}" type="presParOf" srcId="{0BDFBE02-9AD9-451A-B3F8-0BB20A03AA9A}" destId="{65E1CDF1-AE08-49EB-80FA-3BF4E4614763}"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24CAC15-40D5-402F-8A24-440B77411FE9}"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B36723D7-FED1-4113-BAF6-72EF4D8CEB0D}">
      <dgm:prSet/>
      <dgm:spPr/>
      <dgm:t>
        <a:bodyPr/>
        <a:lstStyle/>
        <a:p>
          <a:r>
            <a:rPr lang="en-GB" dirty="0">
              <a:latin typeface="Arial" panose="020B0604020202020204" pitchFamily="34" charset="0"/>
              <a:cs typeface="Arial" panose="020B0604020202020204" pitchFamily="34" charset="0"/>
            </a:rPr>
            <a:t>Successful rollout of RIO to Mental Health and Learning Disabilities services completed on </a:t>
          </a:r>
          <a:r>
            <a:rPr lang="en-GB" b="1" dirty="0">
              <a:latin typeface="Arial" panose="020B0604020202020204" pitchFamily="34" charset="0"/>
              <a:cs typeface="Arial" panose="020B0604020202020204" pitchFamily="34" charset="0"/>
            </a:rPr>
            <a:t>24 March 2026</a:t>
          </a:r>
          <a:endParaRPr lang="en-US" dirty="0">
            <a:latin typeface="Arial" panose="020B0604020202020204" pitchFamily="34" charset="0"/>
            <a:cs typeface="Arial" panose="020B0604020202020204" pitchFamily="34" charset="0"/>
          </a:endParaRPr>
        </a:p>
      </dgm:t>
    </dgm:pt>
    <dgm:pt modelId="{EF04DCFF-E194-4B5C-8E4B-C2B730AC520E}" type="parTrans" cxnId="{72380682-C570-460C-AD9E-5A6ED3D37C95}">
      <dgm:prSet/>
      <dgm:spPr/>
      <dgm:t>
        <a:bodyPr/>
        <a:lstStyle/>
        <a:p>
          <a:endParaRPr lang="en-US"/>
        </a:p>
      </dgm:t>
    </dgm:pt>
    <dgm:pt modelId="{48111DF0-64AD-433D-97DB-5B526D08F089}" type="sibTrans" cxnId="{72380682-C570-460C-AD9E-5A6ED3D37C95}">
      <dgm:prSet/>
      <dgm:spPr/>
      <dgm:t>
        <a:bodyPr/>
        <a:lstStyle/>
        <a:p>
          <a:endParaRPr lang="en-US"/>
        </a:p>
      </dgm:t>
    </dgm:pt>
    <dgm:pt modelId="{C55A21E2-2D1A-4F7F-8FE6-DDCBB76E4496}">
      <dgm:prSet/>
      <dgm:spPr/>
      <dgm:t>
        <a:bodyPr/>
        <a:lstStyle/>
        <a:p>
          <a:r>
            <a:rPr lang="en-GB" dirty="0">
              <a:latin typeface="Arial" panose="020B0604020202020204" pitchFamily="34" charset="0"/>
              <a:cs typeface="Arial" panose="020B0604020202020204" pitchFamily="34" charset="0"/>
            </a:rPr>
            <a:t>Planned transition of remaining teams from </a:t>
          </a:r>
          <a:r>
            <a:rPr lang="en-GB" b="1" dirty="0">
              <a:latin typeface="Arial" panose="020B0604020202020204" pitchFamily="34" charset="0"/>
              <a:cs typeface="Arial" panose="020B0604020202020204" pitchFamily="34" charset="0"/>
            </a:rPr>
            <a:t>WCCIS to RIO during Q4 2026/27 (Integrated Teams, Mental Health Users ~450)</a:t>
          </a:r>
          <a:endParaRPr lang="en-US" dirty="0">
            <a:latin typeface="Arial" panose="020B0604020202020204" pitchFamily="34" charset="0"/>
            <a:cs typeface="Arial" panose="020B0604020202020204" pitchFamily="34" charset="0"/>
          </a:endParaRPr>
        </a:p>
      </dgm:t>
    </dgm:pt>
    <dgm:pt modelId="{C44C8B5C-31BD-4891-A932-8E32A9CDE65D}" type="parTrans" cxnId="{9869AD73-CD39-4A94-9EC3-BA17A2C881EE}">
      <dgm:prSet/>
      <dgm:spPr/>
      <dgm:t>
        <a:bodyPr/>
        <a:lstStyle/>
        <a:p>
          <a:endParaRPr lang="en-US"/>
        </a:p>
      </dgm:t>
    </dgm:pt>
    <dgm:pt modelId="{3A18FB1E-8678-4A3F-BEFE-084A546E5747}" type="sibTrans" cxnId="{9869AD73-CD39-4A94-9EC3-BA17A2C881EE}">
      <dgm:prSet/>
      <dgm:spPr/>
      <dgm:t>
        <a:bodyPr/>
        <a:lstStyle/>
        <a:p>
          <a:endParaRPr lang="en-US"/>
        </a:p>
      </dgm:t>
    </dgm:pt>
    <dgm:pt modelId="{BC1C2F27-6407-481C-80FC-84A24C54CB29}">
      <dgm:prSet/>
      <dgm:spPr/>
      <dgm:t>
        <a:bodyPr/>
        <a:lstStyle/>
        <a:p>
          <a:r>
            <a:rPr lang="en-GB" dirty="0">
              <a:latin typeface="Arial" panose="020B0604020202020204" pitchFamily="34" charset="0"/>
              <a:cs typeface="Arial" panose="020B0604020202020204" pitchFamily="34" charset="0"/>
            </a:rPr>
            <a:t>Development of a </a:t>
          </a:r>
          <a:r>
            <a:rPr lang="en-GB" b="1" dirty="0">
              <a:latin typeface="Arial" panose="020B0604020202020204" pitchFamily="34" charset="0"/>
              <a:cs typeface="Arial" panose="020B0604020202020204" pitchFamily="34" charset="0"/>
            </a:rPr>
            <a:t>business case to procure a wider Electronic Patient Record (EPR)</a:t>
          </a:r>
          <a:r>
            <a:rPr lang="en-GB" dirty="0">
              <a:latin typeface="Arial" panose="020B0604020202020204" pitchFamily="34" charset="0"/>
              <a:cs typeface="Arial" panose="020B0604020202020204" pitchFamily="34" charset="0"/>
            </a:rPr>
            <a:t> solution for remaining Mental Health and Learning Disabilities services</a:t>
          </a:r>
          <a:endParaRPr lang="en-US" dirty="0">
            <a:latin typeface="Arial" panose="020B0604020202020204" pitchFamily="34" charset="0"/>
            <a:cs typeface="Arial" panose="020B0604020202020204" pitchFamily="34" charset="0"/>
          </a:endParaRPr>
        </a:p>
      </dgm:t>
    </dgm:pt>
    <dgm:pt modelId="{1DB5F2A8-66B6-473D-910E-EC9DDCFC7531}" type="parTrans" cxnId="{BD2E9329-4BA8-4D6E-9DA0-ED4294DEA767}">
      <dgm:prSet/>
      <dgm:spPr/>
      <dgm:t>
        <a:bodyPr/>
        <a:lstStyle/>
        <a:p>
          <a:endParaRPr lang="en-US"/>
        </a:p>
      </dgm:t>
    </dgm:pt>
    <dgm:pt modelId="{80E89092-A603-43D9-9773-1E2312236257}" type="sibTrans" cxnId="{BD2E9329-4BA8-4D6E-9DA0-ED4294DEA767}">
      <dgm:prSet/>
      <dgm:spPr/>
      <dgm:t>
        <a:bodyPr/>
        <a:lstStyle/>
        <a:p>
          <a:endParaRPr lang="en-US"/>
        </a:p>
      </dgm:t>
    </dgm:pt>
    <dgm:pt modelId="{09D2AE00-BA8B-4768-AB93-2642A760FFB2}">
      <dgm:prSet/>
      <dgm:spPr/>
      <dgm:t>
        <a:bodyPr/>
        <a:lstStyle/>
        <a:p>
          <a:pPr>
            <a:buNone/>
          </a:pPr>
          <a:r>
            <a:rPr lang="en-GB" b="1" dirty="0">
              <a:latin typeface="Arial" panose="020B0604020202020204" pitchFamily="34" charset="0"/>
              <a:cs typeface="Arial" panose="020B0604020202020204" pitchFamily="34" charset="0"/>
            </a:rPr>
            <a:t>AICP (Access Intelligent Care Platform)</a:t>
          </a:r>
          <a:r>
            <a:rPr lang="en-GB" dirty="0">
              <a:latin typeface="Arial" panose="020B0604020202020204" pitchFamily="34" charset="0"/>
              <a:cs typeface="Arial" panose="020B0604020202020204" pitchFamily="34" charset="0"/>
            </a:rPr>
            <a:t> will be implemented alongside the migration of WCCIS teams to the RIO system, enabling a single, integrated view of care</a:t>
          </a:r>
        </a:p>
      </dgm:t>
    </dgm:pt>
    <dgm:pt modelId="{A16B9F67-A4F4-4980-97C0-7DF06EE136C2}" type="parTrans" cxnId="{E7CF33E5-9EB7-4F9F-875E-2FA30343B46F}">
      <dgm:prSet/>
      <dgm:spPr/>
      <dgm:t>
        <a:bodyPr/>
        <a:lstStyle/>
        <a:p>
          <a:endParaRPr lang="en-GB"/>
        </a:p>
      </dgm:t>
    </dgm:pt>
    <dgm:pt modelId="{09E593C1-C0E9-4BE9-8376-4FBAF03B273D}" type="sibTrans" cxnId="{E7CF33E5-9EB7-4F9F-875E-2FA30343B46F}">
      <dgm:prSet/>
      <dgm:spPr/>
      <dgm:t>
        <a:bodyPr/>
        <a:lstStyle/>
        <a:p>
          <a:endParaRPr lang="en-GB"/>
        </a:p>
      </dgm:t>
    </dgm:pt>
    <dgm:pt modelId="{4A5F2E40-3A92-455B-BA4A-24AA7F5C05EA}" type="pres">
      <dgm:prSet presAssocID="{B24CAC15-40D5-402F-8A24-440B77411FE9}" presName="outerComposite" presStyleCnt="0">
        <dgm:presLayoutVars>
          <dgm:chMax val="5"/>
          <dgm:dir/>
          <dgm:resizeHandles val="exact"/>
        </dgm:presLayoutVars>
      </dgm:prSet>
      <dgm:spPr/>
    </dgm:pt>
    <dgm:pt modelId="{5BBC17A5-2BA7-4BD2-B2DD-436052900E7B}" type="pres">
      <dgm:prSet presAssocID="{B24CAC15-40D5-402F-8A24-440B77411FE9}" presName="dummyMaxCanvas" presStyleCnt="0">
        <dgm:presLayoutVars/>
      </dgm:prSet>
      <dgm:spPr/>
    </dgm:pt>
    <dgm:pt modelId="{7A38DB42-DF0D-4B7F-9AE6-D7CA50D4A188}" type="pres">
      <dgm:prSet presAssocID="{B24CAC15-40D5-402F-8A24-440B77411FE9}" presName="FourNodes_1" presStyleLbl="node1" presStyleIdx="0" presStyleCnt="4">
        <dgm:presLayoutVars>
          <dgm:bulletEnabled val="1"/>
        </dgm:presLayoutVars>
      </dgm:prSet>
      <dgm:spPr/>
    </dgm:pt>
    <dgm:pt modelId="{C117D72C-A368-4338-AEAA-EDCEA77701DA}" type="pres">
      <dgm:prSet presAssocID="{B24CAC15-40D5-402F-8A24-440B77411FE9}" presName="FourNodes_2" presStyleLbl="node1" presStyleIdx="1" presStyleCnt="4">
        <dgm:presLayoutVars>
          <dgm:bulletEnabled val="1"/>
        </dgm:presLayoutVars>
      </dgm:prSet>
      <dgm:spPr/>
    </dgm:pt>
    <dgm:pt modelId="{31B9EC00-D984-47F0-A516-C6E2D4251689}" type="pres">
      <dgm:prSet presAssocID="{B24CAC15-40D5-402F-8A24-440B77411FE9}" presName="FourNodes_3" presStyleLbl="node1" presStyleIdx="2" presStyleCnt="4">
        <dgm:presLayoutVars>
          <dgm:bulletEnabled val="1"/>
        </dgm:presLayoutVars>
      </dgm:prSet>
      <dgm:spPr/>
    </dgm:pt>
    <dgm:pt modelId="{70029868-81B4-4363-B3BF-193C73C9CC49}" type="pres">
      <dgm:prSet presAssocID="{B24CAC15-40D5-402F-8A24-440B77411FE9}" presName="FourNodes_4" presStyleLbl="node1" presStyleIdx="3" presStyleCnt="4">
        <dgm:presLayoutVars>
          <dgm:bulletEnabled val="1"/>
        </dgm:presLayoutVars>
      </dgm:prSet>
      <dgm:spPr/>
    </dgm:pt>
    <dgm:pt modelId="{AA8CA4A4-A437-42A0-B063-0C6D108E8EA3}" type="pres">
      <dgm:prSet presAssocID="{B24CAC15-40D5-402F-8A24-440B77411FE9}" presName="FourConn_1-2" presStyleLbl="fgAccFollowNode1" presStyleIdx="0" presStyleCnt="3">
        <dgm:presLayoutVars>
          <dgm:bulletEnabled val="1"/>
        </dgm:presLayoutVars>
      </dgm:prSet>
      <dgm:spPr/>
    </dgm:pt>
    <dgm:pt modelId="{F357E108-8D93-480C-B27B-F14631C1807D}" type="pres">
      <dgm:prSet presAssocID="{B24CAC15-40D5-402F-8A24-440B77411FE9}" presName="FourConn_2-3" presStyleLbl="fgAccFollowNode1" presStyleIdx="1" presStyleCnt="3">
        <dgm:presLayoutVars>
          <dgm:bulletEnabled val="1"/>
        </dgm:presLayoutVars>
      </dgm:prSet>
      <dgm:spPr/>
    </dgm:pt>
    <dgm:pt modelId="{D874A39F-1C55-4AD9-A2DF-95B99AB7CC5B}" type="pres">
      <dgm:prSet presAssocID="{B24CAC15-40D5-402F-8A24-440B77411FE9}" presName="FourConn_3-4" presStyleLbl="fgAccFollowNode1" presStyleIdx="2" presStyleCnt="3">
        <dgm:presLayoutVars>
          <dgm:bulletEnabled val="1"/>
        </dgm:presLayoutVars>
      </dgm:prSet>
      <dgm:spPr/>
    </dgm:pt>
    <dgm:pt modelId="{04400129-60E9-4728-904B-929822140E06}" type="pres">
      <dgm:prSet presAssocID="{B24CAC15-40D5-402F-8A24-440B77411FE9}" presName="FourNodes_1_text" presStyleLbl="node1" presStyleIdx="3" presStyleCnt="4">
        <dgm:presLayoutVars>
          <dgm:bulletEnabled val="1"/>
        </dgm:presLayoutVars>
      </dgm:prSet>
      <dgm:spPr/>
    </dgm:pt>
    <dgm:pt modelId="{76839E56-DB85-41EC-8FD2-D36A09576595}" type="pres">
      <dgm:prSet presAssocID="{B24CAC15-40D5-402F-8A24-440B77411FE9}" presName="FourNodes_2_text" presStyleLbl="node1" presStyleIdx="3" presStyleCnt="4">
        <dgm:presLayoutVars>
          <dgm:bulletEnabled val="1"/>
        </dgm:presLayoutVars>
      </dgm:prSet>
      <dgm:spPr/>
    </dgm:pt>
    <dgm:pt modelId="{36ED6D50-2195-4687-8401-C227B57F4852}" type="pres">
      <dgm:prSet presAssocID="{B24CAC15-40D5-402F-8A24-440B77411FE9}" presName="FourNodes_3_text" presStyleLbl="node1" presStyleIdx="3" presStyleCnt="4">
        <dgm:presLayoutVars>
          <dgm:bulletEnabled val="1"/>
        </dgm:presLayoutVars>
      </dgm:prSet>
      <dgm:spPr/>
    </dgm:pt>
    <dgm:pt modelId="{B58746C0-48C7-40C4-967B-EE3EF3E90A19}" type="pres">
      <dgm:prSet presAssocID="{B24CAC15-40D5-402F-8A24-440B77411FE9}" presName="FourNodes_4_text" presStyleLbl="node1" presStyleIdx="3" presStyleCnt="4">
        <dgm:presLayoutVars>
          <dgm:bulletEnabled val="1"/>
        </dgm:presLayoutVars>
      </dgm:prSet>
      <dgm:spPr/>
    </dgm:pt>
  </dgm:ptLst>
  <dgm:cxnLst>
    <dgm:cxn modelId="{491F7E09-F7B0-40C6-ADB9-ABD18D853B42}" type="presOf" srcId="{09D2AE00-BA8B-4768-AB93-2642A760FFB2}" destId="{36ED6D50-2195-4687-8401-C227B57F4852}" srcOrd="1" destOrd="0" presId="urn:microsoft.com/office/officeart/2005/8/layout/vProcess5"/>
    <dgm:cxn modelId="{35A71C20-C552-4C5B-B61C-A197A58C0C52}" type="presOf" srcId="{C55A21E2-2D1A-4F7F-8FE6-DDCBB76E4496}" destId="{76839E56-DB85-41EC-8FD2-D36A09576595}" srcOrd="1" destOrd="0" presId="urn:microsoft.com/office/officeart/2005/8/layout/vProcess5"/>
    <dgm:cxn modelId="{BD2E9329-4BA8-4D6E-9DA0-ED4294DEA767}" srcId="{B24CAC15-40D5-402F-8A24-440B77411FE9}" destId="{BC1C2F27-6407-481C-80FC-84A24C54CB29}" srcOrd="3" destOrd="0" parTransId="{1DB5F2A8-66B6-473D-910E-EC9DDCFC7531}" sibTransId="{80E89092-A603-43D9-9773-1E2312236257}"/>
    <dgm:cxn modelId="{EC7C6032-2A66-44F8-8D00-D9C2C3798879}" type="presOf" srcId="{B24CAC15-40D5-402F-8A24-440B77411FE9}" destId="{4A5F2E40-3A92-455B-BA4A-24AA7F5C05EA}" srcOrd="0" destOrd="0" presId="urn:microsoft.com/office/officeart/2005/8/layout/vProcess5"/>
    <dgm:cxn modelId="{3C932438-DB9E-4B72-8257-C15DB2FD9145}" type="presOf" srcId="{48111DF0-64AD-433D-97DB-5B526D08F089}" destId="{AA8CA4A4-A437-42A0-B063-0C6D108E8EA3}" srcOrd="0" destOrd="0" presId="urn:microsoft.com/office/officeart/2005/8/layout/vProcess5"/>
    <dgm:cxn modelId="{92C3956D-5401-4B6A-82FD-059654817A65}" type="presOf" srcId="{C55A21E2-2D1A-4F7F-8FE6-DDCBB76E4496}" destId="{C117D72C-A368-4338-AEAA-EDCEA77701DA}" srcOrd="0" destOrd="0" presId="urn:microsoft.com/office/officeart/2005/8/layout/vProcess5"/>
    <dgm:cxn modelId="{FD387871-8822-46A7-B3D1-2F8B9FB18F02}" type="presOf" srcId="{09D2AE00-BA8B-4768-AB93-2642A760FFB2}" destId="{31B9EC00-D984-47F0-A516-C6E2D4251689}" srcOrd="0" destOrd="0" presId="urn:microsoft.com/office/officeart/2005/8/layout/vProcess5"/>
    <dgm:cxn modelId="{9869AD73-CD39-4A94-9EC3-BA17A2C881EE}" srcId="{B24CAC15-40D5-402F-8A24-440B77411FE9}" destId="{C55A21E2-2D1A-4F7F-8FE6-DDCBB76E4496}" srcOrd="1" destOrd="0" parTransId="{C44C8B5C-31BD-4891-A932-8E32A9CDE65D}" sibTransId="{3A18FB1E-8678-4A3F-BEFE-084A546E5747}"/>
    <dgm:cxn modelId="{72380682-C570-460C-AD9E-5A6ED3D37C95}" srcId="{B24CAC15-40D5-402F-8A24-440B77411FE9}" destId="{B36723D7-FED1-4113-BAF6-72EF4D8CEB0D}" srcOrd="0" destOrd="0" parTransId="{EF04DCFF-E194-4B5C-8E4B-C2B730AC520E}" sibTransId="{48111DF0-64AD-433D-97DB-5B526D08F089}"/>
    <dgm:cxn modelId="{D14DCC85-968B-4F46-B909-CFCBF7A8E1C5}" type="presOf" srcId="{BC1C2F27-6407-481C-80FC-84A24C54CB29}" destId="{B58746C0-48C7-40C4-967B-EE3EF3E90A19}" srcOrd="1" destOrd="0" presId="urn:microsoft.com/office/officeart/2005/8/layout/vProcess5"/>
    <dgm:cxn modelId="{7351C28E-543C-43E9-A800-8A9125E2A714}" type="presOf" srcId="{3A18FB1E-8678-4A3F-BEFE-084A546E5747}" destId="{F357E108-8D93-480C-B27B-F14631C1807D}" srcOrd="0" destOrd="0" presId="urn:microsoft.com/office/officeart/2005/8/layout/vProcess5"/>
    <dgm:cxn modelId="{E51391C9-6690-49D0-B4A9-4321DB83F216}" type="presOf" srcId="{B36723D7-FED1-4113-BAF6-72EF4D8CEB0D}" destId="{7A38DB42-DF0D-4B7F-9AE6-D7CA50D4A188}" srcOrd="0" destOrd="0" presId="urn:microsoft.com/office/officeart/2005/8/layout/vProcess5"/>
    <dgm:cxn modelId="{FE018CD2-2C29-4525-9D41-62199640DA55}" type="presOf" srcId="{09E593C1-C0E9-4BE9-8376-4FBAF03B273D}" destId="{D874A39F-1C55-4AD9-A2DF-95B99AB7CC5B}" srcOrd="0" destOrd="0" presId="urn:microsoft.com/office/officeart/2005/8/layout/vProcess5"/>
    <dgm:cxn modelId="{32C3D0DF-4AA0-4858-843B-0C74657F3F75}" type="presOf" srcId="{B36723D7-FED1-4113-BAF6-72EF4D8CEB0D}" destId="{04400129-60E9-4728-904B-929822140E06}" srcOrd="1" destOrd="0" presId="urn:microsoft.com/office/officeart/2005/8/layout/vProcess5"/>
    <dgm:cxn modelId="{E7CF33E5-9EB7-4F9F-875E-2FA30343B46F}" srcId="{B24CAC15-40D5-402F-8A24-440B77411FE9}" destId="{09D2AE00-BA8B-4768-AB93-2642A760FFB2}" srcOrd="2" destOrd="0" parTransId="{A16B9F67-A4F4-4980-97C0-7DF06EE136C2}" sibTransId="{09E593C1-C0E9-4BE9-8376-4FBAF03B273D}"/>
    <dgm:cxn modelId="{DA9935FD-3472-419A-A425-EAA6ADFC2885}" type="presOf" srcId="{BC1C2F27-6407-481C-80FC-84A24C54CB29}" destId="{70029868-81B4-4363-B3BF-193C73C9CC49}" srcOrd="0" destOrd="0" presId="urn:microsoft.com/office/officeart/2005/8/layout/vProcess5"/>
    <dgm:cxn modelId="{5F33CE49-3308-417D-91BC-0B62649C1851}" type="presParOf" srcId="{4A5F2E40-3A92-455B-BA4A-24AA7F5C05EA}" destId="{5BBC17A5-2BA7-4BD2-B2DD-436052900E7B}" srcOrd="0" destOrd="0" presId="urn:microsoft.com/office/officeart/2005/8/layout/vProcess5"/>
    <dgm:cxn modelId="{BACC468D-CF32-404B-86FB-B6FD097C1A78}" type="presParOf" srcId="{4A5F2E40-3A92-455B-BA4A-24AA7F5C05EA}" destId="{7A38DB42-DF0D-4B7F-9AE6-D7CA50D4A188}" srcOrd="1" destOrd="0" presId="urn:microsoft.com/office/officeart/2005/8/layout/vProcess5"/>
    <dgm:cxn modelId="{73AD2915-CE1D-49BF-840B-7D2E8BF8B10E}" type="presParOf" srcId="{4A5F2E40-3A92-455B-BA4A-24AA7F5C05EA}" destId="{C117D72C-A368-4338-AEAA-EDCEA77701DA}" srcOrd="2" destOrd="0" presId="urn:microsoft.com/office/officeart/2005/8/layout/vProcess5"/>
    <dgm:cxn modelId="{92E78161-E3AD-4AC9-811B-1F0200A6E991}" type="presParOf" srcId="{4A5F2E40-3A92-455B-BA4A-24AA7F5C05EA}" destId="{31B9EC00-D984-47F0-A516-C6E2D4251689}" srcOrd="3" destOrd="0" presId="urn:microsoft.com/office/officeart/2005/8/layout/vProcess5"/>
    <dgm:cxn modelId="{B2E1087B-D0CD-4E54-940D-2EE8EE58405B}" type="presParOf" srcId="{4A5F2E40-3A92-455B-BA4A-24AA7F5C05EA}" destId="{70029868-81B4-4363-B3BF-193C73C9CC49}" srcOrd="4" destOrd="0" presId="urn:microsoft.com/office/officeart/2005/8/layout/vProcess5"/>
    <dgm:cxn modelId="{D667795C-1DC1-407C-902D-D679F080BFAB}" type="presParOf" srcId="{4A5F2E40-3A92-455B-BA4A-24AA7F5C05EA}" destId="{AA8CA4A4-A437-42A0-B063-0C6D108E8EA3}" srcOrd="5" destOrd="0" presId="urn:microsoft.com/office/officeart/2005/8/layout/vProcess5"/>
    <dgm:cxn modelId="{30183C55-41B6-49C8-8DC9-0AA552943080}" type="presParOf" srcId="{4A5F2E40-3A92-455B-BA4A-24AA7F5C05EA}" destId="{F357E108-8D93-480C-B27B-F14631C1807D}" srcOrd="6" destOrd="0" presId="urn:microsoft.com/office/officeart/2005/8/layout/vProcess5"/>
    <dgm:cxn modelId="{279E920C-15B8-434F-8BEB-70C333CCCBF3}" type="presParOf" srcId="{4A5F2E40-3A92-455B-BA4A-24AA7F5C05EA}" destId="{D874A39F-1C55-4AD9-A2DF-95B99AB7CC5B}" srcOrd="7" destOrd="0" presId="urn:microsoft.com/office/officeart/2005/8/layout/vProcess5"/>
    <dgm:cxn modelId="{A2D74D2B-1B4D-49B5-BD31-7810EBAD1E47}" type="presParOf" srcId="{4A5F2E40-3A92-455B-BA4A-24AA7F5C05EA}" destId="{04400129-60E9-4728-904B-929822140E06}" srcOrd="8" destOrd="0" presId="urn:microsoft.com/office/officeart/2005/8/layout/vProcess5"/>
    <dgm:cxn modelId="{8C310D7D-75D3-47C4-9AE8-99189C34D308}" type="presParOf" srcId="{4A5F2E40-3A92-455B-BA4A-24AA7F5C05EA}" destId="{76839E56-DB85-41EC-8FD2-D36A09576595}" srcOrd="9" destOrd="0" presId="urn:microsoft.com/office/officeart/2005/8/layout/vProcess5"/>
    <dgm:cxn modelId="{8074FD1C-A175-42D6-94D7-324F367509F5}" type="presParOf" srcId="{4A5F2E40-3A92-455B-BA4A-24AA7F5C05EA}" destId="{36ED6D50-2195-4687-8401-C227B57F4852}" srcOrd="10" destOrd="0" presId="urn:microsoft.com/office/officeart/2005/8/layout/vProcess5"/>
    <dgm:cxn modelId="{F1653CE7-6FE0-4E78-B6D2-232ABF20F93C}" type="presParOf" srcId="{4A5F2E40-3A92-455B-BA4A-24AA7F5C05EA}" destId="{B58746C0-48C7-40C4-967B-EE3EF3E90A19}"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EA90E83-7ABB-481D-AD0B-D446CE0DC3D2}" type="doc">
      <dgm:prSet loTypeId="urn:microsoft.com/office/officeart/2005/8/layout/chevron1" loCatId="process" qsTypeId="urn:microsoft.com/office/officeart/2005/8/quickstyle/simple1" qsCatId="simple" csTypeId="urn:microsoft.com/office/officeart/2005/8/colors/accent0_3" csCatId="mainScheme" phldr="1"/>
      <dgm:spPr/>
      <dgm:t>
        <a:bodyPr/>
        <a:lstStyle/>
        <a:p>
          <a:endParaRPr lang="en-US"/>
        </a:p>
      </dgm:t>
    </dgm:pt>
    <dgm:pt modelId="{66345FDA-7B8B-4E63-B2C2-523F77FED8C1}">
      <dgm:prSet/>
      <dgm:spPr/>
      <dgm:t>
        <a:bodyPr/>
        <a:lstStyle/>
        <a:p>
          <a:r>
            <a:rPr lang="en-GB" b="1" dirty="0">
              <a:latin typeface="Arial" panose="020B0604020202020204" pitchFamily="34" charset="0"/>
              <a:cs typeface="Arial" panose="020B0604020202020204" pitchFamily="34" charset="0"/>
            </a:rPr>
            <a:t>Mental Health </a:t>
          </a:r>
          <a:endParaRPr lang="en-US" dirty="0">
            <a:latin typeface="Arial" panose="020B0604020202020204" pitchFamily="34" charset="0"/>
            <a:cs typeface="Arial" panose="020B0604020202020204" pitchFamily="34" charset="0"/>
          </a:endParaRPr>
        </a:p>
      </dgm:t>
    </dgm:pt>
    <dgm:pt modelId="{86828B2B-9B10-437E-BB48-635951184F6F}" type="parTrans" cxnId="{3BEF8299-47AE-41EF-B910-E17572F5D414}">
      <dgm:prSet/>
      <dgm:spPr/>
      <dgm:t>
        <a:bodyPr/>
        <a:lstStyle/>
        <a:p>
          <a:endParaRPr lang="en-US"/>
        </a:p>
      </dgm:t>
    </dgm:pt>
    <dgm:pt modelId="{37328AE8-25A0-4C8D-A4C1-133174FC5206}" type="sibTrans" cxnId="{3BEF8299-47AE-41EF-B910-E17572F5D414}">
      <dgm:prSet/>
      <dgm:spPr/>
      <dgm:t>
        <a:bodyPr/>
        <a:lstStyle/>
        <a:p>
          <a:endParaRPr lang="en-US"/>
        </a:p>
      </dgm:t>
    </dgm:pt>
    <dgm:pt modelId="{C1DFC364-D625-45A6-81F2-6917BDC677FA}">
      <dgm:prSet custT="1"/>
      <dgm:spPr/>
      <dgm:t>
        <a:bodyPr/>
        <a:lstStyle/>
        <a:p>
          <a:r>
            <a:rPr lang="en-GB" sz="1800" b="0" kern="1200">
              <a:latin typeface="Arial" panose="020B0604020202020204" pitchFamily="34" charset="0"/>
              <a:ea typeface="+mn-ea"/>
              <a:cs typeface="Arial" panose="020B0604020202020204" pitchFamily="34" charset="0"/>
            </a:rPr>
            <a:t>ADHD Clinic </a:t>
          </a:r>
          <a:endParaRPr lang="en-US" sz="1800" b="0" kern="1200" dirty="0">
            <a:latin typeface="Arial" panose="020B0604020202020204" pitchFamily="34" charset="0"/>
            <a:ea typeface="+mn-ea"/>
            <a:cs typeface="Arial" panose="020B0604020202020204" pitchFamily="34" charset="0"/>
          </a:endParaRPr>
        </a:p>
      </dgm:t>
    </dgm:pt>
    <dgm:pt modelId="{00690503-AD98-4176-8481-75A42B5DF92A}" type="parTrans" cxnId="{0A53A318-9DA8-4D32-B452-9C2D0FA1FE3A}">
      <dgm:prSet/>
      <dgm:spPr/>
      <dgm:t>
        <a:bodyPr/>
        <a:lstStyle/>
        <a:p>
          <a:endParaRPr lang="en-US"/>
        </a:p>
      </dgm:t>
    </dgm:pt>
    <dgm:pt modelId="{B35D0F15-62E4-47B9-A697-2F80280B523B}" type="sibTrans" cxnId="{0A53A318-9DA8-4D32-B452-9C2D0FA1FE3A}">
      <dgm:prSet/>
      <dgm:spPr/>
      <dgm:t>
        <a:bodyPr/>
        <a:lstStyle/>
        <a:p>
          <a:endParaRPr lang="en-US"/>
        </a:p>
      </dgm:t>
    </dgm:pt>
    <dgm:pt modelId="{C67F5690-2D45-438F-B8E6-EF32FC1F6E7A}">
      <dgm:prSet custT="1"/>
      <dgm:spPr/>
      <dgm:t>
        <a:bodyPr/>
        <a:lstStyle/>
        <a:p>
          <a:r>
            <a:rPr lang="en-GB" sz="1800" b="0" kern="1200">
              <a:latin typeface="Arial" panose="020B0604020202020204" pitchFamily="34" charset="0"/>
              <a:ea typeface="+mn-ea"/>
              <a:cs typeface="Arial" panose="020B0604020202020204" pitchFamily="34" charset="0"/>
            </a:rPr>
            <a:t>Adult Community Forensic </a:t>
          </a:r>
          <a:endParaRPr lang="en-US" sz="1800" b="0" kern="1200" dirty="0">
            <a:latin typeface="Arial" panose="020B0604020202020204" pitchFamily="34" charset="0"/>
            <a:ea typeface="+mn-ea"/>
            <a:cs typeface="Arial" panose="020B0604020202020204" pitchFamily="34" charset="0"/>
          </a:endParaRPr>
        </a:p>
      </dgm:t>
    </dgm:pt>
    <dgm:pt modelId="{59DFC25B-7D70-4A2F-8F10-92A154A4354A}" type="parTrans" cxnId="{14640E53-1293-4C04-B9A7-CFA07A768918}">
      <dgm:prSet/>
      <dgm:spPr/>
      <dgm:t>
        <a:bodyPr/>
        <a:lstStyle/>
        <a:p>
          <a:endParaRPr lang="en-US"/>
        </a:p>
      </dgm:t>
    </dgm:pt>
    <dgm:pt modelId="{6F98EED4-5F25-42C1-9D66-2E93199F901E}" type="sibTrans" cxnId="{14640E53-1293-4C04-B9A7-CFA07A768918}">
      <dgm:prSet/>
      <dgm:spPr/>
      <dgm:t>
        <a:bodyPr/>
        <a:lstStyle/>
        <a:p>
          <a:endParaRPr lang="en-US"/>
        </a:p>
      </dgm:t>
    </dgm:pt>
    <dgm:pt modelId="{DC79523C-6CE9-4935-AA39-AC7793AB20E6}">
      <dgm:prSet custT="1"/>
      <dgm:spPr/>
      <dgm:t>
        <a:bodyPr/>
        <a:lstStyle/>
        <a:p>
          <a:r>
            <a:rPr lang="en-GB" sz="1800" b="0" kern="1200">
              <a:latin typeface="Arial" panose="020B0604020202020204" pitchFamily="34" charset="0"/>
              <a:ea typeface="+mn-ea"/>
              <a:cs typeface="Arial" panose="020B0604020202020204" pitchFamily="34" charset="0"/>
            </a:rPr>
            <a:t>Assertive Outreach </a:t>
          </a:r>
          <a:endParaRPr lang="en-US" sz="1800" b="0" kern="1200" dirty="0">
            <a:latin typeface="Arial" panose="020B0604020202020204" pitchFamily="34" charset="0"/>
            <a:ea typeface="+mn-ea"/>
            <a:cs typeface="Arial" panose="020B0604020202020204" pitchFamily="34" charset="0"/>
          </a:endParaRPr>
        </a:p>
      </dgm:t>
    </dgm:pt>
    <dgm:pt modelId="{43F4ED23-9FA2-472A-B041-5E9F3D09FA63}" type="parTrans" cxnId="{C71E7D5C-5A6B-40B1-A23C-D9F2870F558C}">
      <dgm:prSet/>
      <dgm:spPr/>
      <dgm:t>
        <a:bodyPr/>
        <a:lstStyle/>
        <a:p>
          <a:endParaRPr lang="en-US"/>
        </a:p>
      </dgm:t>
    </dgm:pt>
    <dgm:pt modelId="{33D3519A-93F1-467D-81D6-C692AF5256E9}" type="sibTrans" cxnId="{C71E7D5C-5A6B-40B1-A23C-D9F2870F558C}">
      <dgm:prSet/>
      <dgm:spPr/>
      <dgm:t>
        <a:bodyPr/>
        <a:lstStyle/>
        <a:p>
          <a:endParaRPr lang="en-US"/>
        </a:p>
      </dgm:t>
    </dgm:pt>
    <dgm:pt modelId="{BC82AD3A-3222-4CE6-AFCD-95B5F9CD665F}">
      <dgm:prSet custT="1"/>
      <dgm:spPr/>
      <dgm:t>
        <a:bodyPr/>
        <a:lstStyle/>
        <a:p>
          <a:r>
            <a:rPr lang="en-GB" sz="1800" b="0" kern="1200">
              <a:latin typeface="Arial" panose="020B0604020202020204" pitchFamily="34" charset="0"/>
              <a:ea typeface="+mn-ea"/>
              <a:cs typeface="Arial" panose="020B0604020202020204" pitchFamily="34" charset="0"/>
            </a:rPr>
            <a:t>Assessment &amp; Home Treatment </a:t>
          </a:r>
          <a:endParaRPr lang="en-US" sz="1800" b="0" kern="1200" dirty="0">
            <a:latin typeface="Arial" panose="020B0604020202020204" pitchFamily="34" charset="0"/>
            <a:ea typeface="+mn-ea"/>
            <a:cs typeface="Arial" panose="020B0604020202020204" pitchFamily="34" charset="0"/>
          </a:endParaRPr>
        </a:p>
      </dgm:t>
    </dgm:pt>
    <dgm:pt modelId="{09E71674-8902-49AB-BB42-0F9AD72618BF}" type="parTrans" cxnId="{8DD7E923-2338-4A8E-937E-D1358E8A6961}">
      <dgm:prSet/>
      <dgm:spPr/>
      <dgm:t>
        <a:bodyPr/>
        <a:lstStyle/>
        <a:p>
          <a:endParaRPr lang="en-US"/>
        </a:p>
      </dgm:t>
    </dgm:pt>
    <dgm:pt modelId="{142E8569-A0EC-492D-84BD-8F6DFEB91A66}" type="sibTrans" cxnId="{8DD7E923-2338-4A8E-937E-D1358E8A6961}">
      <dgm:prSet/>
      <dgm:spPr/>
      <dgm:t>
        <a:bodyPr/>
        <a:lstStyle/>
        <a:p>
          <a:endParaRPr lang="en-US"/>
        </a:p>
      </dgm:t>
    </dgm:pt>
    <dgm:pt modelId="{5A3C5407-3DC0-4D09-B15B-2D6F40FFA629}">
      <dgm:prSet custT="1"/>
      <dgm:spPr/>
      <dgm:t>
        <a:bodyPr/>
        <a:lstStyle/>
        <a:p>
          <a:r>
            <a:rPr lang="en-GB" sz="1800" b="0" kern="1200">
              <a:latin typeface="Arial" panose="020B0604020202020204" pitchFamily="34" charset="0"/>
              <a:ea typeface="+mn-ea"/>
              <a:cs typeface="Arial" panose="020B0604020202020204" pitchFamily="34" charset="0"/>
            </a:rPr>
            <a:t>Criminal Justice Team </a:t>
          </a:r>
          <a:endParaRPr lang="en-US" sz="1800" b="0" kern="1200" dirty="0">
            <a:latin typeface="Arial" panose="020B0604020202020204" pitchFamily="34" charset="0"/>
            <a:ea typeface="+mn-ea"/>
            <a:cs typeface="Arial" panose="020B0604020202020204" pitchFamily="34" charset="0"/>
          </a:endParaRPr>
        </a:p>
      </dgm:t>
    </dgm:pt>
    <dgm:pt modelId="{32BCE985-6C9F-431E-9C87-4CB37AD5870A}" type="parTrans" cxnId="{96D0FA5D-78E7-4DDF-BA05-FA5A4F665BA6}">
      <dgm:prSet/>
      <dgm:spPr/>
      <dgm:t>
        <a:bodyPr/>
        <a:lstStyle/>
        <a:p>
          <a:endParaRPr lang="en-US"/>
        </a:p>
      </dgm:t>
    </dgm:pt>
    <dgm:pt modelId="{DA6DB44E-2291-4B1B-95C1-BCD56A601840}" type="sibTrans" cxnId="{96D0FA5D-78E7-4DDF-BA05-FA5A4F665BA6}">
      <dgm:prSet/>
      <dgm:spPr/>
      <dgm:t>
        <a:bodyPr/>
        <a:lstStyle/>
        <a:p>
          <a:endParaRPr lang="en-US"/>
        </a:p>
      </dgm:t>
    </dgm:pt>
    <dgm:pt modelId="{02D241FB-6477-4FBD-B6A4-0C3D3A34812E}">
      <dgm:prSet custT="1"/>
      <dgm:spPr/>
      <dgm:t>
        <a:bodyPr/>
        <a:lstStyle/>
        <a:p>
          <a:r>
            <a:rPr lang="en-GB" sz="1800" b="0" kern="1200">
              <a:latin typeface="Arial" panose="020B0604020202020204" pitchFamily="34" charset="0"/>
              <a:ea typeface="+mn-ea"/>
              <a:cs typeface="Arial" panose="020B0604020202020204" pitchFamily="34" charset="0"/>
            </a:rPr>
            <a:t>Early Intervention Psychosis </a:t>
          </a:r>
          <a:endParaRPr lang="en-US" sz="1800" b="0" kern="1200" dirty="0">
            <a:latin typeface="Arial" panose="020B0604020202020204" pitchFamily="34" charset="0"/>
            <a:ea typeface="+mn-ea"/>
            <a:cs typeface="Arial" panose="020B0604020202020204" pitchFamily="34" charset="0"/>
          </a:endParaRPr>
        </a:p>
      </dgm:t>
    </dgm:pt>
    <dgm:pt modelId="{0614334D-E143-4240-8788-D79C73602F17}" type="parTrans" cxnId="{AC3FE8DC-3E68-4E92-A998-D3EDC8F45F4D}">
      <dgm:prSet/>
      <dgm:spPr/>
      <dgm:t>
        <a:bodyPr/>
        <a:lstStyle/>
        <a:p>
          <a:endParaRPr lang="en-US"/>
        </a:p>
      </dgm:t>
    </dgm:pt>
    <dgm:pt modelId="{68A84146-6F8B-4968-8F23-3B4E8A018DDD}" type="sibTrans" cxnId="{AC3FE8DC-3E68-4E92-A998-D3EDC8F45F4D}">
      <dgm:prSet/>
      <dgm:spPr/>
      <dgm:t>
        <a:bodyPr/>
        <a:lstStyle/>
        <a:p>
          <a:endParaRPr lang="en-US"/>
        </a:p>
      </dgm:t>
    </dgm:pt>
    <dgm:pt modelId="{754FFF11-4DDD-469B-9AFD-74CDD336320E}">
      <dgm:prSet custT="1"/>
      <dgm:spPr/>
      <dgm:t>
        <a:bodyPr/>
        <a:lstStyle/>
        <a:p>
          <a:r>
            <a:rPr lang="en-GB" sz="1800" b="0" kern="1200">
              <a:latin typeface="Arial" panose="020B0604020202020204" pitchFamily="34" charset="0"/>
              <a:ea typeface="+mn-ea"/>
              <a:cs typeface="Arial" panose="020B0604020202020204" pitchFamily="34" charset="0"/>
            </a:rPr>
            <a:t>Eating Disorder Service </a:t>
          </a:r>
          <a:endParaRPr lang="en-US" sz="1800" b="0" kern="1200" dirty="0">
            <a:latin typeface="Arial" panose="020B0604020202020204" pitchFamily="34" charset="0"/>
            <a:ea typeface="+mn-ea"/>
            <a:cs typeface="Arial" panose="020B0604020202020204" pitchFamily="34" charset="0"/>
          </a:endParaRPr>
        </a:p>
      </dgm:t>
    </dgm:pt>
    <dgm:pt modelId="{756A551D-F744-4CF4-A3CF-195CF9239A02}" type="parTrans" cxnId="{0D6F8538-8E4C-427F-84A2-FA06E74C325D}">
      <dgm:prSet/>
      <dgm:spPr/>
      <dgm:t>
        <a:bodyPr/>
        <a:lstStyle/>
        <a:p>
          <a:endParaRPr lang="en-US"/>
        </a:p>
      </dgm:t>
    </dgm:pt>
    <dgm:pt modelId="{EBE7EE1D-D190-4268-86C6-9FCBF20A06C7}" type="sibTrans" cxnId="{0D6F8538-8E4C-427F-84A2-FA06E74C325D}">
      <dgm:prSet/>
      <dgm:spPr/>
      <dgm:t>
        <a:bodyPr/>
        <a:lstStyle/>
        <a:p>
          <a:endParaRPr lang="en-US"/>
        </a:p>
      </dgm:t>
    </dgm:pt>
    <dgm:pt modelId="{31A39D46-73A3-48FE-A03E-4EA287EFC629}">
      <dgm:prSet custT="1"/>
      <dgm:spPr/>
      <dgm:t>
        <a:bodyPr/>
        <a:lstStyle/>
        <a:p>
          <a:r>
            <a:rPr lang="en-GB" sz="1800" b="0" kern="1200">
              <a:latin typeface="Arial" panose="020B0604020202020204" pitchFamily="34" charset="0"/>
              <a:ea typeface="+mn-ea"/>
              <a:cs typeface="Arial" panose="020B0604020202020204" pitchFamily="34" charset="0"/>
            </a:rPr>
            <a:t>Lithium / Mood Clinic </a:t>
          </a:r>
          <a:endParaRPr lang="en-US" sz="1800" b="0" kern="1200" dirty="0">
            <a:latin typeface="Arial" panose="020B0604020202020204" pitchFamily="34" charset="0"/>
            <a:ea typeface="+mn-ea"/>
            <a:cs typeface="Arial" panose="020B0604020202020204" pitchFamily="34" charset="0"/>
          </a:endParaRPr>
        </a:p>
      </dgm:t>
    </dgm:pt>
    <dgm:pt modelId="{94301D25-172C-4166-89C0-89932B297004}" type="parTrans" cxnId="{EB56A9A6-73A3-425D-8633-1D498DA9C39B}">
      <dgm:prSet/>
      <dgm:spPr/>
      <dgm:t>
        <a:bodyPr/>
        <a:lstStyle/>
        <a:p>
          <a:endParaRPr lang="en-US"/>
        </a:p>
      </dgm:t>
    </dgm:pt>
    <dgm:pt modelId="{39DC1905-F117-46F0-A3C3-D2635E8CD006}" type="sibTrans" cxnId="{EB56A9A6-73A3-425D-8633-1D498DA9C39B}">
      <dgm:prSet/>
      <dgm:spPr/>
      <dgm:t>
        <a:bodyPr/>
        <a:lstStyle/>
        <a:p>
          <a:endParaRPr lang="en-US"/>
        </a:p>
      </dgm:t>
    </dgm:pt>
    <dgm:pt modelId="{DD334B40-AE8D-4AC4-B44E-37721E1965AC}">
      <dgm:prSet custT="1"/>
      <dgm:spPr/>
      <dgm:t>
        <a:bodyPr/>
        <a:lstStyle/>
        <a:p>
          <a:r>
            <a:rPr lang="en-GB" sz="1800" b="0" kern="1200">
              <a:latin typeface="Arial" panose="020B0604020202020204" pitchFamily="34" charset="0"/>
              <a:ea typeface="+mn-ea"/>
              <a:cs typeface="Arial" panose="020B0604020202020204" pitchFamily="34" charset="0"/>
            </a:rPr>
            <a:t>Depot Clinic North / South </a:t>
          </a:r>
          <a:endParaRPr lang="en-US" sz="1800" b="0" kern="1200" dirty="0">
            <a:latin typeface="Arial" panose="020B0604020202020204" pitchFamily="34" charset="0"/>
            <a:ea typeface="+mn-ea"/>
            <a:cs typeface="Arial" panose="020B0604020202020204" pitchFamily="34" charset="0"/>
          </a:endParaRPr>
        </a:p>
      </dgm:t>
    </dgm:pt>
    <dgm:pt modelId="{8F3DA614-6D84-401F-AFB5-5D500D45FB7C}" type="parTrans" cxnId="{D24F138C-7E04-429F-81D3-69D257136716}">
      <dgm:prSet/>
      <dgm:spPr/>
      <dgm:t>
        <a:bodyPr/>
        <a:lstStyle/>
        <a:p>
          <a:endParaRPr lang="en-US"/>
        </a:p>
      </dgm:t>
    </dgm:pt>
    <dgm:pt modelId="{534FC6A1-EA42-4D18-8C96-CFA713F17C1E}" type="sibTrans" cxnId="{D24F138C-7E04-429F-81D3-69D257136716}">
      <dgm:prSet/>
      <dgm:spPr/>
      <dgm:t>
        <a:bodyPr/>
        <a:lstStyle/>
        <a:p>
          <a:endParaRPr lang="en-US"/>
        </a:p>
      </dgm:t>
    </dgm:pt>
    <dgm:pt modelId="{BD01DFF7-ABF9-4AE5-BA70-F91E67D091A6}">
      <dgm:prSet/>
      <dgm:spPr/>
      <dgm:t>
        <a:bodyPr/>
        <a:lstStyle/>
        <a:p>
          <a:r>
            <a:rPr lang="en-GB" b="1" dirty="0">
              <a:latin typeface="Arial" panose="020B0604020202020204" pitchFamily="34" charset="0"/>
              <a:cs typeface="Arial" panose="020B0604020202020204" pitchFamily="34" charset="0"/>
            </a:rPr>
            <a:t>Therapies &amp; Community Health</a:t>
          </a:r>
          <a:endParaRPr lang="en-US" dirty="0">
            <a:latin typeface="Arial" panose="020B0604020202020204" pitchFamily="34" charset="0"/>
            <a:cs typeface="Arial" panose="020B0604020202020204" pitchFamily="34" charset="0"/>
          </a:endParaRPr>
        </a:p>
      </dgm:t>
    </dgm:pt>
    <dgm:pt modelId="{282D6A54-FF3E-4551-ACEF-517FA37DCE0B}" type="parTrans" cxnId="{E1E79D00-859D-490D-8CB3-57C2E6D40937}">
      <dgm:prSet/>
      <dgm:spPr/>
      <dgm:t>
        <a:bodyPr/>
        <a:lstStyle/>
        <a:p>
          <a:endParaRPr lang="en-US"/>
        </a:p>
      </dgm:t>
    </dgm:pt>
    <dgm:pt modelId="{6CC69FA2-774E-4FE3-9C65-B17C9A5ED69A}" type="sibTrans" cxnId="{E1E79D00-859D-490D-8CB3-57C2E6D40937}">
      <dgm:prSet/>
      <dgm:spPr/>
      <dgm:t>
        <a:bodyPr/>
        <a:lstStyle/>
        <a:p>
          <a:endParaRPr lang="en-US"/>
        </a:p>
      </dgm:t>
    </dgm:pt>
    <dgm:pt modelId="{7E6FD3EB-302B-40C8-B74C-F6CD509F6C77}">
      <dgm:prSet custT="1"/>
      <dgm:spPr/>
      <dgm:t>
        <a:bodyPr/>
        <a:lstStyle/>
        <a:p>
          <a:pPr marL="171450" lvl="1" indent="-171450" algn="l" defTabSz="800100">
            <a:lnSpc>
              <a:spcPct val="90000"/>
            </a:lnSpc>
            <a:spcBef>
              <a:spcPct val="0"/>
            </a:spcBef>
            <a:spcAft>
              <a:spcPct val="15000"/>
            </a:spcAft>
            <a:buChar char="•"/>
          </a:pPr>
          <a:r>
            <a:rPr lang="en-GB" sz="1800" b="0" kern="1200">
              <a:latin typeface="Arial" panose="020B0604020202020204" pitchFamily="34" charset="0"/>
              <a:ea typeface="+mn-ea"/>
              <a:cs typeface="Arial" panose="020B0604020202020204" pitchFamily="34" charset="0"/>
            </a:rPr>
            <a:t>Flying Start Integrated Therapies </a:t>
          </a:r>
          <a:endParaRPr lang="en-US" sz="1800" b="0" kern="1200" dirty="0">
            <a:latin typeface="Arial" panose="020B0604020202020204" pitchFamily="34" charset="0"/>
            <a:ea typeface="+mn-ea"/>
            <a:cs typeface="Arial" panose="020B0604020202020204" pitchFamily="34" charset="0"/>
          </a:endParaRPr>
        </a:p>
      </dgm:t>
    </dgm:pt>
    <dgm:pt modelId="{4815AA45-D600-4463-BBA6-0EB329EFC3EE}" type="parTrans" cxnId="{FABA0610-8A39-4530-8191-25B2C52C61CC}">
      <dgm:prSet/>
      <dgm:spPr/>
      <dgm:t>
        <a:bodyPr/>
        <a:lstStyle/>
        <a:p>
          <a:endParaRPr lang="en-US"/>
        </a:p>
      </dgm:t>
    </dgm:pt>
    <dgm:pt modelId="{FD2AF780-4EA5-4752-9671-AD99A726C01B}" type="sibTrans" cxnId="{FABA0610-8A39-4530-8191-25B2C52C61CC}">
      <dgm:prSet/>
      <dgm:spPr/>
      <dgm:t>
        <a:bodyPr/>
        <a:lstStyle/>
        <a:p>
          <a:endParaRPr lang="en-US"/>
        </a:p>
      </dgm:t>
    </dgm:pt>
    <dgm:pt modelId="{28AC8B5E-BDFE-43B6-BDD5-181CD3AE30E7}">
      <dgm:prSet custT="1"/>
      <dgm:spPr/>
      <dgm:t>
        <a:bodyPr/>
        <a:lstStyle/>
        <a:p>
          <a:pPr marL="171450" lvl="1" indent="-171450" algn="l" defTabSz="800100">
            <a:lnSpc>
              <a:spcPct val="90000"/>
            </a:lnSpc>
            <a:spcBef>
              <a:spcPct val="0"/>
            </a:spcBef>
            <a:spcAft>
              <a:spcPct val="15000"/>
            </a:spcAft>
            <a:buChar char="•"/>
          </a:pPr>
          <a:r>
            <a:rPr lang="en-GB" sz="1800" b="0" kern="1200">
              <a:latin typeface="Arial" panose="020B0604020202020204" pitchFamily="34" charset="0"/>
              <a:ea typeface="+mn-ea"/>
              <a:cs typeface="Arial" panose="020B0604020202020204" pitchFamily="34" charset="0"/>
            </a:rPr>
            <a:t>CRS Therapies (OT / Physio / Dietetics / SALT/CRS Nurse Assessors </a:t>
          </a:r>
          <a:endParaRPr lang="en-US" sz="1800" b="0" kern="1200" dirty="0">
            <a:latin typeface="Arial" panose="020B0604020202020204" pitchFamily="34" charset="0"/>
            <a:ea typeface="+mn-ea"/>
            <a:cs typeface="Arial" panose="020B0604020202020204" pitchFamily="34" charset="0"/>
          </a:endParaRPr>
        </a:p>
      </dgm:t>
    </dgm:pt>
    <dgm:pt modelId="{7EC15577-139E-4E8E-BE3B-1A3360E068AA}" type="parTrans" cxnId="{EAEC67DC-0C24-4DB8-A0B3-C655D1FC41FC}">
      <dgm:prSet/>
      <dgm:spPr/>
      <dgm:t>
        <a:bodyPr/>
        <a:lstStyle/>
        <a:p>
          <a:endParaRPr lang="en-US"/>
        </a:p>
      </dgm:t>
    </dgm:pt>
    <dgm:pt modelId="{F9146E1C-F67B-4884-90B2-F8111292D3D1}" type="sibTrans" cxnId="{EAEC67DC-0C24-4DB8-A0B3-C655D1FC41FC}">
      <dgm:prSet/>
      <dgm:spPr/>
      <dgm:t>
        <a:bodyPr/>
        <a:lstStyle/>
        <a:p>
          <a:endParaRPr lang="en-US"/>
        </a:p>
      </dgm:t>
    </dgm:pt>
    <dgm:pt modelId="{2A50692A-8151-4A7A-9A4A-9C10FCF8556E}">
      <dgm:prSet custT="1"/>
      <dgm:spPr/>
      <dgm:t>
        <a:bodyPr/>
        <a:lstStyle/>
        <a:p>
          <a:pPr marL="171450" lvl="1" indent="-171450" algn="l" defTabSz="800100">
            <a:lnSpc>
              <a:spcPct val="90000"/>
            </a:lnSpc>
            <a:spcBef>
              <a:spcPct val="0"/>
            </a:spcBef>
            <a:spcAft>
              <a:spcPct val="15000"/>
            </a:spcAft>
            <a:buChar char="•"/>
          </a:pPr>
          <a:r>
            <a:rPr lang="en-GB" sz="1800" b="0" kern="1200">
              <a:latin typeface="Arial" panose="020B0604020202020204" pitchFamily="34" charset="0"/>
              <a:ea typeface="+mn-ea"/>
              <a:cs typeface="Arial" panose="020B0604020202020204" pitchFamily="34" charset="0"/>
            </a:rPr>
            <a:t>CRS Specialist Practitioners </a:t>
          </a:r>
          <a:endParaRPr lang="en-US" sz="1800" b="0" kern="1200" dirty="0">
            <a:latin typeface="Arial" panose="020B0604020202020204" pitchFamily="34" charset="0"/>
            <a:ea typeface="+mn-ea"/>
            <a:cs typeface="Arial" panose="020B0604020202020204" pitchFamily="34" charset="0"/>
          </a:endParaRPr>
        </a:p>
      </dgm:t>
    </dgm:pt>
    <dgm:pt modelId="{D9219E98-5C87-4D99-B529-B6B3FF5D5381}" type="parTrans" cxnId="{EA3025DF-576F-4FDD-B6E0-640D855422CF}">
      <dgm:prSet/>
      <dgm:spPr/>
      <dgm:t>
        <a:bodyPr/>
        <a:lstStyle/>
        <a:p>
          <a:endParaRPr lang="en-US"/>
        </a:p>
      </dgm:t>
    </dgm:pt>
    <dgm:pt modelId="{0893F0C2-E2D0-4936-B100-92384CC1EA23}" type="sibTrans" cxnId="{EA3025DF-576F-4FDD-B6E0-640D855422CF}">
      <dgm:prSet/>
      <dgm:spPr/>
      <dgm:t>
        <a:bodyPr/>
        <a:lstStyle/>
        <a:p>
          <a:endParaRPr lang="en-US"/>
        </a:p>
      </dgm:t>
    </dgm:pt>
    <dgm:pt modelId="{35B02690-F132-4E6D-9173-97E89910490E}">
      <dgm:prSet custT="1"/>
      <dgm:spPr/>
      <dgm:t>
        <a:bodyPr/>
        <a:lstStyle/>
        <a:p>
          <a:pPr marL="171450" lvl="1" indent="-171450" algn="l" defTabSz="800100">
            <a:lnSpc>
              <a:spcPct val="90000"/>
            </a:lnSpc>
            <a:spcBef>
              <a:spcPct val="0"/>
            </a:spcBef>
            <a:spcAft>
              <a:spcPct val="15000"/>
            </a:spcAft>
            <a:buChar char="•"/>
          </a:pPr>
          <a:r>
            <a:rPr lang="en-GB" sz="1800" b="0" kern="1200">
              <a:latin typeface="Arial" panose="020B0604020202020204" pitchFamily="34" charset="0"/>
              <a:ea typeface="+mn-ea"/>
              <a:cs typeface="Arial" panose="020B0604020202020204" pitchFamily="34" charset="0"/>
            </a:rPr>
            <a:t>CRS Physio Exercise Class</a:t>
          </a:r>
          <a:endParaRPr lang="en-US" sz="1800" b="0" kern="1200" dirty="0">
            <a:latin typeface="Arial" panose="020B0604020202020204" pitchFamily="34" charset="0"/>
            <a:ea typeface="+mn-ea"/>
            <a:cs typeface="Arial" panose="020B0604020202020204" pitchFamily="34" charset="0"/>
          </a:endParaRPr>
        </a:p>
      </dgm:t>
    </dgm:pt>
    <dgm:pt modelId="{5BC90B0E-3221-4DF5-BF37-9BFAF11C97A3}" type="parTrans" cxnId="{667087CD-24EF-4387-8F63-BB4D21D93E77}">
      <dgm:prSet/>
      <dgm:spPr/>
      <dgm:t>
        <a:bodyPr/>
        <a:lstStyle/>
        <a:p>
          <a:endParaRPr lang="en-US"/>
        </a:p>
      </dgm:t>
    </dgm:pt>
    <dgm:pt modelId="{78A8511A-D94E-4863-AC17-C08AB256DE3F}" type="sibTrans" cxnId="{667087CD-24EF-4387-8F63-BB4D21D93E77}">
      <dgm:prSet/>
      <dgm:spPr/>
      <dgm:t>
        <a:bodyPr/>
        <a:lstStyle/>
        <a:p>
          <a:endParaRPr lang="en-US"/>
        </a:p>
      </dgm:t>
    </dgm:pt>
    <dgm:pt modelId="{4C356CEC-11DE-49E9-AD13-12B2B24AB3DC}">
      <dgm:prSet custT="1"/>
      <dgm:spPr/>
      <dgm:t>
        <a:bodyPr/>
        <a:lstStyle/>
        <a:p>
          <a:r>
            <a:rPr lang="en-GB" sz="1800" b="0" kern="1200">
              <a:latin typeface="Arial" panose="020B0604020202020204" pitchFamily="34" charset="0"/>
              <a:ea typeface="+mn-ea"/>
              <a:cs typeface="Arial" panose="020B0604020202020204" pitchFamily="34" charset="0"/>
            </a:rPr>
            <a:t>Clozapine Clinic </a:t>
          </a:r>
          <a:endParaRPr lang="en-US" sz="1800" b="0" kern="1200" dirty="0">
            <a:latin typeface="Arial" panose="020B0604020202020204" pitchFamily="34" charset="0"/>
            <a:ea typeface="+mn-ea"/>
            <a:cs typeface="Arial" panose="020B0604020202020204" pitchFamily="34" charset="0"/>
          </a:endParaRPr>
        </a:p>
      </dgm:t>
    </dgm:pt>
    <dgm:pt modelId="{CCBC5E5E-7E01-465E-886B-2BADD3366FE8}" type="parTrans" cxnId="{EA50A149-64E5-4CC7-ACFD-B80AF52D46E9}">
      <dgm:prSet/>
      <dgm:spPr/>
      <dgm:t>
        <a:bodyPr/>
        <a:lstStyle/>
        <a:p>
          <a:endParaRPr lang="en-US"/>
        </a:p>
      </dgm:t>
    </dgm:pt>
    <dgm:pt modelId="{008441DD-327B-4E2F-9C28-C33BE7522BBE}" type="sibTrans" cxnId="{EA50A149-64E5-4CC7-ACFD-B80AF52D46E9}">
      <dgm:prSet/>
      <dgm:spPr/>
      <dgm:t>
        <a:bodyPr/>
        <a:lstStyle/>
        <a:p>
          <a:endParaRPr lang="en-US"/>
        </a:p>
      </dgm:t>
    </dgm:pt>
    <dgm:pt modelId="{0CD957F5-30B4-4D33-A3B6-3032A2EB27BE}" type="pres">
      <dgm:prSet presAssocID="{3EA90E83-7ABB-481D-AD0B-D446CE0DC3D2}" presName="Name0" presStyleCnt="0">
        <dgm:presLayoutVars>
          <dgm:dir/>
          <dgm:animLvl val="lvl"/>
          <dgm:resizeHandles val="exact"/>
        </dgm:presLayoutVars>
      </dgm:prSet>
      <dgm:spPr/>
    </dgm:pt>
    <dgm:pt modelId="{F016AA56-058D-4DA3-B364-31314CFC8ED2}" type="pres">
      <dgm:prSet presAssocID="{66345FDA-7B8B-4E63-B2C2-523F77FED8C1}" presName="composite" presStyleCnt="0"/>
      <dgm:spPr/>
    </dgm:pt>
    <dgm:pt modelId="{35EBF490-400D-4109-A5E2-6AADC8233E84}" type="pres">
      <dgm:prSet presAssocID="{66345FDA-7B8B-4E63-B2C2-523F77FED8C1}" presName="parTx" presStyleLbl="node1" presStyleIdx="0" presStyleCnt="2">
        <dgm:presLayoutVars>
          <dgm:chMax val="0"/>
          <dgm:chPref val="0"/>
          <dgm:bulletEnabled val="1"/>
        </dgm:presLayoutVars>
      </dgm:prSet>
      <dgm:spPr/>
    </dgm:pt>
    <dgm:pt modelId="{C13646FC-48BA-45E7-80C1-41F6FEB7C301}" type="pres">
      <dgm:prSet presAssocID="{66345FDA-7B8B-4E63-B2C2-523F77FED8C1}" presName="desTx" presStyleLbl="revTx" presStyleIdx="0" presStyleCnt="2">
        <dgm:presLayoutVars>
          <dgm:bulletEnabled val="1"/>
        </dgm:presLayoutVars>
      </dgm:prSet>
      <dgm:spPr/>
    </dgm:pt>
    <dgm:pt modelId="{8FBFA7CB-C75F-4A49-85A2-2A2A9A6A28FD}" type="pres">
      <dgm:prSet presAssocID="{37328AE8-25A0-4C8D-A4C1-133174FC5206}" presName="space" presStyleCnt="0"/>
      <dgm:spPr/>
    </dgm:pt>
    <dgm:pt modelId="{4D20702B-F2B2-4CD8-A80D-7CC4E64553F9}" type="pres">
      <dgm:prSet presAssocID="{BD01DFF7-ABF9-4AE5-BA70-F91E67D091A6}" presName="composite" presStyleCnt="0"/>
      <dgm:spPr/>
    </dgm:pt>
    <dgm:pt modelId="{2BBA302A-52A9-46DD-87BA-82222B569DD1}" type="pres">
      <dgm:prSet presAssocID="{BD01DFF7-ABF9-4AE5-BA70-F91E67D091A6}" presName="parTx" presStyleLbl="node1" presStyleIdx="1" presStyleCnt="2">
        <dgm:presLayoutVars>
          <dgm:chMax val="0"/>
          <dgm:chPref val="0"/>
          <dgm:bulletEnabled val="1"/>
        </dgm:presLayoutVars>
      </dgm:prSet>
      <dgm:spPr/>
    </dgm:pt>
    <dgm:pt modelId="{CD8CFA8D-BB49-4799-886E-95FCD6514C5C}" type="pres">
      <dgm:prSet presAssocID="{BD01DFF7-ABF9-4AE5-BA70-F91E67D091A6}" presName="desTx" presStyleLbl="revTx" presStyleIdx="1" presStyleCnt="2">
        <dgm:presLayoutVars>
          <dgm:bulletEnabled val="1"/>
        </dgm:presLayoutVars>
      </dgm:prSet>
      <dgm:spPr/>
    </dgm:pt>
  </dgm:ptLst>
  <dgm:cxnLst>
    <dgm:cxn modelId="{E1E79D00-859D-490D-8CB3-57C2E6D40937}" srcId="{3EA90E83-7ABB-481D-AD0B-D446CE0DC3D2}" destId="{BD01DFF7-ABF9-4AE5-BA70-F91E67D091A6}" srcOrd="1" destOrd="0" parTransId="{282D6A54-FF3E-4551-ACEF-517FA37DCE0B}" sibTransId="{6CC69FA2-774E-4FE3-9C65-B17C9A5ED69A}"/>
    <dgm:cxn modelId="{E29AB708-01D7-4614-B1E4-E0B5EB839F43}" type="presOf" srcId="{31A39D46-73A3-48FE-A03E-4EA287EFC629}" destId="{C13646FC-48BA-45E7-80C1-41F6FEB7C301}" srcOrd="0" destOrd="8" presId="urn:microsoft.com/office/officeart/2005/8/layout/chevron1"/>
    <dgm:cxn modelId="{FABA0610-8A39-4530-8191-25B2C52C61CC}" srcId="{BD01DFF7-ABF9-4AE5-BA70-F91E67D091A6}" destId="{7E6FD3EB-302B-40C8-B74C-F6CD509F6C77}" srcOrd="0" destOrd="0" parTransId="{4815AA45-D600-4463-BBA6-0EB329EFC3EE}" sibTransId="{FD2AF780-4EA5-4752-9671-AD99A726C01B}"/>
    <dgm:cxn modelId="{0A53A318-9DA8-4D32-B452-9C2D0FA1FE3A}" srcId="{66345FDA-7B8B-4E63-B2C2-523F77FED8C1}" destId="{C1DFC364-D625-45A6-81F2-6917BDC677FA}" srcOrd="0" destOrd="0" parTransId="{00690503-AD98-4176-8481-75A42B5DF92A}" sibTransId="{B35D0F15-62E4-47B9-A697-2F80280B523B}"/>
    <dgm:cxn modelId="{E12CB322-6952-44A2-8EA7-EC6673301598}" type="presOf" srcId="{66345FDA-7B8B-4E63-B2C2-523F77FED8C1}" destId="{35EBF490-400D-4109-A5E2-6AADC8233E84}" srcOrd="0" destOrd="0" presId="urn:microsoft.com/office/officeart/2005/8/layout/chevron1"/>
    <dgm:cxn modelId="{8DD7E923-2338-4A8E-937E-D1358E8A6961}" srcId="{66345FDA-7B8B-4E63-B2C2-523F77FED8C1}" destId="{BC82AD3A-3222-4CE6-AFCD-95B5F9CD665F}" srcOrd="3" destOrd="0" parTransId="{09E71674-8902-49AB-BB42-0F9AD72618BF}" sibTransId="{142E8569-A0EC-492D-84BD-8F6DFEB91A66}"/>
    <dgm:cxn modelId="{84E62626-DBBF-44AE-9699-B4EF2FDA293B}" type="presOf" srcId="{28AC8B5E-BDFE-43B6-BDD5-181CD3AE30E7}" destId="{CD8CFA8D-BB49-4799-886E-95FCD6514C5C}" srcOrd="0" destOrd="1" presId="urn:microsoft.com/office/officeart/2005/8/layout/chevron1"/>
    <dgm:cxn modelId="{0D6F8538-8E4C-427F-84A2-FA06E74C325D}" srcId="{66345FDA-7B8B-4E63-B2C2-523F77FED8C1}" destId="{754FFF11-4DDD-469B-9AFD-74CDD336320E}" srcOrd="7" destOrd="0" parTransId="{756A551D-F744-4CF4-A3CF-195CF9239A02}" sibTransId="{EBE7EE1D-D190-4268-86C6-9FCBF20A06C7}"/>
    <dgm:cxn modelId="{C71E7D5C-5A6B-40B1-A23C-D9F2870F558C}" srcId="{66345FDA-7B8B-4E63-B2C2-523F77FED8C1}" destId="{DC79523C-6CE9-4935-AA39-AC7793AB20E6}" srcOrd="2" destOrd="0" parTransId="{43F4ED23-9FA2-472A-B041-5E9F3D09FA63}" sibTransId="{33D3519A-93F1-467D-81D6-C692AF5256E9}"/>
    <dgm:cxn modelId="{96D0FA5D-78E7-4DDF-BA05-FA5A4F665BA6}" srcId="{66345FDA-7B8B-4E63-B2C2-523F77FED8C1}" destId="{5A3C5407-3DC0-4D09-B15B-2D6F40FFA629}" srcOrd="5" destOrd="0" parTransId="{32BCE985-6C9F-431E-9C87-4CB37AD5870A}" sibTransId="{DA6DB44E-2291-4B1B-95C1-BCD56A601840}"/>
    <dgm:cxn modelId="{BBF9B067-D9DA-42CE-A269-735F55F46D4D}" type="presOf" srcId="{2A50692A-8151-4A7A-9A4A-9C10FCF8556E}" destId="{CD8CFA8D-BB49-4799-886E-95FCD6514C5C}" srcOrd="0" destOrd="2" presId="urn:microsoft.com/office/officeart/2005/8/layout/chevron1"/>
    <dgm:cxn modelId="{EA50A149-64E5-4CC7-ACFD-B80AF52D46E9}" srcId="{66345FDA-7B8B-4E63-B2C2-523F77FED8C1}" destId="{4C356CEC-11DE-49E9-AD13-12B2B24AB3DC}" srcOrd="4" destOrd="0" parTransId="{CCBC5E5E-7E01-465E-886B-2BADD3366FE8}" sibTransId="{008441DD-327B-4E2F-9C28-C33BE7522BBE}"/>
    <dgm:cxn modelId="{6C66004A-1F05-4055-9EE4-14A1CED82197}" type="presOf" srcId="{BD01DFF7-ABF9-4AE5-BA70-F91E67D091A6}" destId="{2BBA302A-52A9-46DD-87BA-82222B569DD1}" srcOrd="0" destOrd="0" presId="urn:microsoft.com/office/officeart/2005/8/layout/chevron1"/>
    <dgm:cxn modelId="{42F56A4C-8B90-4D90-80EC-88F6E3FD79FB}" type="presOf" srcId="{C67F5690-2D45-438F-B8E6-EF32FC1F6E7A}" destId="{C13646FC-48BA-45E7-80C1-41F6FEB7C301}" srcOrd="0" destOrd="1" presId="urn:microsoft.com/office/officeart/2005/8/layout/chevron1"/>
    <dgm:cxn modelId="{286F324E-5877-46C8-953D-63D160601C1F}" type="presOf" srcId="{BC82AD3A-3222-4CE6-AFCD-95B5F9CD665F}" destId="{C13646FC-48BA-45E7-80C1-41F6FEB7C301}" srcOrd="0" destOrd="3" presId="urn:microsoft.com/office/officeart/2005/8/layout/chevron1"/>
    <dgm:cxn modelId="{3E79F74F-F948-4CCB-A697-4289BCFD404F}" type="presOf" srcId="{C1DFC364-D625-45A6-81F2-6917BDC677FA}" destId="{C13646FC-48BA-45E7-80C1-41F6FEB7C301}" srcOrd="0" destOrd="0" presId="urn:microsoft.com/office/officeart/2005/8/layout/chevron1"/>
    <dgm:cxn modelId="{F4534252-7D4C-4AB6-9FF9-0891AC96BF60}" type="presOf" srcId="{5A3C5407-3DC0-4D09-B15B-2D6F40FFA629}" destId="{C13646FC-48BA-45E7-80C1-41F6FEB7C301}" srcOrd="0" destOrd="5" presId="urn:microsoft.com/office/officeart/2005/8/layout/chevron1"/>
    <dgm:cxn modelId="{14640E53-1293-4C04-B9A7-CFA07A768918}" srcId="{66345FDA-7B8B-4E63-B2C2-523F77FED8C1}" destId="{C67F5690-2D45-438F-B8E6-EF32FC1F6E7A}" srcOrd="1" destOrd="0" parTransId="{59DFC25B-7D70-4A2F-8F10-92A154A4354A}" sibTransId="{6F98EED4-5F25-42C1-9D66-2E93199F901E}"/>
    <dgm:cxn modelId="{AC179F84-E284-4C5D-BCDA-B4D9F1289883}" type="presOf" srcId="{754FFF11-4DDD-469B-9AFD-74CDD336320E}" destId="{C13646FC-48BA-45E7-80C1-41F6FEB7C301}" srcOrd="0" destOrd="7" presId="urn:microsoft.com/office/officeart/2005/8/layout/chevron1"/>
    <dgm:cxn modelId="{D24F138C-7E04-429F-81D3-69D257136716}" srcId="{66345FDA-7B8B-4E63-B2C2-523F77FED8C1}" destId="{DD334B40-AE8D-4AC4-B44E-37721E1965AC}" srcOrd="9" destOrd="0" parTransId="{8F3DA614-6D84-401F-AFB5-5D500D45FB7C}" sibTransId="{534FC6A1-EA42-4D18-8C96-CFA713F17C1E}"/>
    <dgm:cxn modelId="{3BEF8299-47AE-41EF-B910-E17572F5D414}" srcId="{3EA90E83-7ABB-481D-AD0B-D446CE0DC3D2}" destId="{66345FDA-7B8B-4E63-B2C2-523F77FED8C1}" srcOrd="0" destOrd="0" parTransId="{86828B2B-9B10-437E-BB48-635951184F6F}" sibTransId="{37328AE8-25A0-4C8D-A4C1-133174FC5206}"/>
    <dgm:cxn modelId="{EB56A9A6-73A3-425D-8633-1D498DA9C39B}" srcId="{66345FDA-7B8B-4E63-B2C2-523F77FED8C1}" destId="{31A39D46-73A3-48FE-A03E-4EA287EFC629}" srcOrd="8" destOrd="0" parTransId="{94301D25-172C-4166-89C0-89932B297004}" sibTransId="{39DC1905-F117-46F0-A3C3-D2635E8CD006}"/>
    <dgm:cxn modelId="{CF2DD9B1-B156-4500-9825-94C524D6A0EA}" type="presOf" srcId="{4C356CEC-11DE-49E9-AD13-12B2B24AB3DC}" destId="{C13646FC-48BA-45E7-80C1-41F6FEB7C301}" srcOrd="0" destOrd="4" presId="urn:microsoft.com/office/officeart/2005/8/layout/chevron1"/>
    <dgm:cxn modelId="{3A6E5AB4-2BAF-4C83-8BBB-25774F9E52D0}" type="presOf" srcId="{DC79523C-6CE9-4935-AA39-AC7793AB20E6}" destId="{C13646FC-48BA-45E7-80C1-41F6FEB7C301}" srcOrd="0" destOrd="2" presId="urn:microsoft.com/office/officeart/2005/8/layout/chevron1"/>
    <dgm:cxn modelId="{626D41C9-599F-4826-93D9-7A320F68379E}" type="presOf" srcId="{7E6FD3EB-302B-40C8-B74C-F6CD509F6C77}" destId="{CD8CFA8D-BB49-4799-886E-95FCD6514C5C}" srcOrd="0" destOrd="0" presId="urn:microsoft.com/office/officeart/2005/8/layout/chevron1"/>
    <dgm:cxn modelId="{667087CD-24EF-4387-8F63-BB4D21D93E77}" srcId="{BD01DFF7-ABF9-4AE5-BA70-F91E67D091A6}" destId="{35B02690-F132-4E6D-9173-97E89910490E}" srcOrd="3" destOrd="0" parTransId="{5BC90B0E-3221-4DF5-BF37-9BFAF11C97A3}" sibTransId="{78A8511A-D94E-4863-AC17-C08AB256DE3F}"/>
    <dgm:cxn modelId="{3B3E0BCE-FE2A-4279-A604-F1D803DBF675}" type="presOf" srcId="{02D241FB-6477-4FBD-B6A4-0C3D3A34812E}" destId="{C13646FC-48BA-45E7-80C1-41F6FEB7C301}" srcOrd="0" destOrd="6" presId="urn:microsoft.com/office/officeart/2005/8/layout/chevron1"/>
    <dgm:cxn modelId="{950B9ACE-4FF8-4715-A453-074FB8FC5190}" type="presOf" srcId="{3EA90E83-7ABB-481D-AD0B-D446CE0DC3D2}" destId="{0CD957F5-30B4-4D33-A3B6-3032A2EB27BE}" srcOrd="0" destOrd="0" presId="urn:microsoft.com/office/officeart/2005/8/layout/chevron1"/>
    <dgm:cxn modelId="{EAEC67DC-0C24-4DB8-A0B3-C655D1FC41FC}" srcId="{BD01DFF7-ABF9-4AE5-BA70-F91E67D091A6}" destId="{28AC8B5E-BDFE-43B6-BDD5-181CD3AE30E7}" srcOrd="1" destOrd="0" parTransId="{7EC15577-139E-4E8E-BE3B-1A3360E068AA}" sibTransId="{F9146E1C-F67B-4884-90B2-F8111292D3D1}"/>
    <dgm:cxn modelId="{AC3FE8DC-3E68-4E92-A998-D3EDC8F45F4D}" srcId="{66345FDA-7B8B-4E63-B2C2-523F77FED8C1}" destId="{02D241FB-6477-4FBD-B6A4-0C3D3A34812E}" srcOrd="6" destOrd="0" parTransId="{0614334D-E143-4240-8788-D79C73602F17}" sibTransId="{68A84146-6F8B-4968-8F23-3B4E8A018DDD}"/>
    <dgm:cxn modelId="{EA3025DF-576F-4FDD-B6E0-640D855422CF}" srcId="{BD01DFF7-ABF9-4AE5-BA70-F91E67D091A6}" destId="{2A50692A-8151-4A7A-9A4A-9C10FCF8556E}" srcOrd="2" destOrd="0" parTransId="{D9219E98-5C87-4D99-B529-B6B3FF5D5381}" sibTransId="{0893F0C2-E2D0-4936-B100-92384CC1EA23}"/>
    <dgm:cxn modelId="{2F525DE8-DE70-4860-B039-D5E758D2B67F}" type="presOf" srcId="{DD334B40-AE8D-4AC4-B44E-37721E1965AC}" destId="{C13646FC-48BA-45E7-80C1-41F6FEB7C301}" srcOrd="0" destOrd="9" presId="urn:microsoft.com/office/officeart/2005/8/layout/chevron1"/>
    <dgm:cxn modelId="{97F594FC-34EE-4C2B-8BE9-5169176AA831}" type="presOf" srcId="{35B02690-F132-4E6D-9173-97E89910490E}" destId="{CD8CFA8D-BB49-4799-886E-95FCD6514C5C}" srcOrd="0" destOrd="3" presId="urn:microsoft.com/office/officeart/2005/8/layout/chevron1"/>
    <dgm:cxn modelId="{B0875BBE-20B9-4CAF-B51B-9D00E1DEAB46}" type="presParOf" srcId="{0CD957F5-30B4-4D33-A3B6-3032A2EB27BE}" destId="{F016AA56-058D-4DA3-B364-31314CFC8ED2}" srcOrd="0" destOrd="0" presId="urn:microsoft.com/office/officeart/2005/8/layout/chevron1"/>
    <dgm:cxn modelId="{46DBBAF8-62C9-46CC-9DDB-4D97379FAADC}" type="presParOf" srcId="{F016AA56-058D-4DA3-B364-31314CFC8ED2}" destId="{35EBF490-400D-4109-A5E2-6AADC8233E84}" srcOrd="0" destOrd="0" presId="urn:microsoft.com/office/officeart/2005/8/layout/chevron1"/>
    <dgm:cxn modelId="{5A1901C9-4285-44BA-AD1F-CFF09C28B61D}" type="presParOf" srcId="{F016AA56-058D-4DA3-B364-31314CFC8ED2}" destId="{C13646FC-48BA-45E7-80C1-41F6FEB7C301}" srcOrd="1" destOrd="0" presId="urn:microsoft.com/office/officeart/2005/8/layout/chevron1"/>
    <dgm:cxn modelId="{4CAA5BB7-F876-450C-80CC-14E201AD321C}" type="presParOf" srcId="{0CD957F5-30B4-4D33-A3B6-3032A2EB27BE}" destId="{8FBFA7CB-C75F-4A49-85A2-2A2A9A6A28FD}" srcOrd="1" destOrd="0" presId="urn:microsoft.com/office/officeart/2005/8/layout/chevron1"/>
    <dgm:cxn modelId="{7078EFF2-6542-4DAC-A92A-6114AB776EA2}" type="presParOf" srcId="{0CD957F5-30B4-4D33-A3B6-3032A2EB27BE}" destId="{4D20702B-F2B2-4CD8-A80D-7CC4E64553F9}" srcOrd="2" destOrd="0" presId="urn:microsoft.com/office/officeart/2005/8/layout/chevron1"/>
    <dgm:cxn modelId="{945C5B29-011F-4286-854C-01BE896A3568}" type="presParOf" srcId="{4D20702B-F2B2-4CD8-A80D-7CC4E64553F9}" destId="{2BBA302A-52A9-46DD-87BA-82222B569DD1}" srcOrd="0" destOrd="0" presId="urn:microsoft.com/office/officeart/2005/8/layout/chevron1"/>
    <dgm:cxn modelId="{A4343173-ACF8-4383-BEF7-52933CB7D9DF}" type="presParOf" srcId="{4D20702B-F2B2-4CD8-A80D-7CC4E64553F9}" destId="{CD8CFA8D-BB49-4799-886E-95FCD6514C5C}" srcOrd="1"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CD4DC6-E271-4514-88E4-F64AEB93D939}">
      <dsp:nvSpPr>
        <dsp:cNvPr id="0" name=""/>
        <dsp:cNvSpPr/>
      </dsp:nvSpPr>
      <dsp:spPr>
        <a:xfrm>
          <a:off x="1289" y="113327"/>
          <a:ext cx="1624335" cy="974601"/>
        </a:xfrm>
        <a:prstGeom prst="rect">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i="1" kern="1200">
              <a:latin typeface="Arial" panose="020B0604020202020204" pitchFamily="34" charset="0"/>
              <a:cs typeface="Arial" panose="020B0604020202020204" pitchFamily="34" charset="0"/>
            </a:rPr>
            <a:t>“Easy to use, much quicker and safer than ECAT.”</a:t>
          </a:r>
          <a:endParaRPr lang="en-US" sz="1200" b="1" kern="1200">
            <a:latin typeface="Arial" panose="020B0604020202020204" pitchFamily="34" charset="0"/>
            <a:cs typeface="Arial" panose="020B0604020202020204" pitchFamily="34" charset="0"/>
          </a:endParaRPr>
        </a:p>
      </dsp:txBody>
      <dsp:txXfrm>
        <a:off x="1289" y="113327"/>
        <a:ext cx="1624335" cy="974601"/>
      </dsp:txXfrm>
    </dsp:sp>
    <dsp:sp modelId="{E23CBD76-7CAB-44A8-ABA9-FFA363E38B07}">
      <dsp:nvSpPr>
        <dsp:cNvPr id="0" name=""/>
        <dsp:cNvSpPr/>
      </dsp:nvSpPr>
      <dsp:spPr>
        <a:xfrm>
          <a:off x="1788058" y="113327"/>
          <a:ext cx="1624335" cy="974601"/>
        </a:xfrm>
        <a:prstGeom prst="rect">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i="1" kern="1200">
              <a:latin typeface="Arial" panose="020B0604020202020204" pitchFamily="34" charset="0"/>
              <a:cs typeface="Arial" panose="020B0604020202020204" pitchFamily="34" charset="0"/>
            </a:rPr>
            <a:t>“A fantastic system – quick and easy to use.”</a:t>
          </a:r>
          <a:endParaRPr lang="en-US" sz="1200" b="1" kern="1200">
            <a:latin typeface="Arial" panose="020B0604020202020204" pitchFamily="34" charset="0"/>
            <a:cs typeface="Arial" panose="020B0604020202020204" pitchFamily="34" charset="0"/>
          </a:endParaRPr>
        </a:p>
      </dsp:txBody>
      <dsp:txXfrm>
        <a:off x="1788058" y="113327"/>
        <a:ext cx="1624335" cy="974601"/>
      </dsp:txXfrm>
    </dsp:sp>
    <dsp:sp modelId="{B00A5C7B-08C4-4BDF-A6C8-64C6AE9372D3}">
      <dsp:nvSpPr>
        <dsp:cNvPr id="0" name=""/>
        <dsp:cNvSpPr/>
      </dsp:nvSpPr>
      <dsp:spPr>
        <a:xfrm>
          <a:off x="3574828" y="113327"/>
          <a:ext cx="1624335" cy="974601"/>
        </a:xfrm>
        <a:prstGeom prst="rect">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i="1" kern="1200" dirty="0">
              <a:latin typeface="Arial" panose="020B0604020202020204" pitchFamily="34" charset="0"/>
              <a:cs typeface="Arial" panose="020B0604020202020204" pitchFamily="34" charset="0"/>
            </a:rPr>
            <a:t>“A significant improvement compared to previous shared drive methods.”</a:t>
          </a:r>
          <a:endParaRPr lang="en-US" sz="1200" b="1" kern="1200" dirty="0">
            <a:latin typeface="Arial" panose="020B0604020202020204" pitchFamily="34" charset="0"/>
            <a:cs typeface="Arial" panose="020B0604020202020204" pitchFamily="34" charset="0"/>
          </a:endParaRPr>
        </a:p>
      </dsp:txBody>
      <dsp:txXfrm>
        <a:off x="3574828" y="113327"/>
        <a:ext cx="1624335" cy="974601"/>
      </dsp:txXfrm>
    </dsp:sp>
    <dsp:sp modelId="{9F072390-DA1E-4A7A-A9E2-220FD8DC4C37}">
      <dsp:nvSpPr>
        <dsp:cNvPr id="0" name=""/>
        <dsp:cNvSpPr/>
      </dsp:nvSpPr>
      <dsp:spPr>
        <a:xfrm>
          <a:off x="5361597" y="113327"/>
          <a:ext cx="1624335" cy="974601"/>
        </a:xfrm>
        <a:prstGeom prst="rect">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dirty="0">
              <a:latin typeface="Arial" panose="020B0604020202020204" pitchFamily="34" charset="0"/>
              <a:cs typeface="Arial" panose="020B0604020202020204" pitchFamily="34" charset="0"/>
            </a:rPr>
            <a:t>Better collaborative working across teams</a:t>
          </a:r>
          <a:endParaRPr lang="en-US" sz="1200" b="1" kern="1200" dirty="0">
            <a:latin typeface="Arial" panose="020B0604020202020204" pitchFamily="34" charset="0"/>
            <a:cs typeface="Arial" panose="020B0604020202020204" pitchFamily="34" charset="0"/>
          </a:endParaRPr>
        </a:p>
      </dsp:txBody>
      <dsp:txXfrm>
        <a:off x="5361597" y="113327"/>
        <a:ext cx="1624335" cy="974601"/>
      </dsp:txXfrm>
    </dsp:sp>
    <dsp:sp modelId="{0EE04F4F-DC46-4C0E-A5E5-4D3A181BE403}">
      <dsp:nvSpPr>
        <dsp:cNvPr id="0" name=""/>
        <dsp:cNvSpPr/>
      </dsp:nvSpPr>
      <dsp:spPr>
        <a:xfrm>
          <a:off x="7148367" y="113327"/>
          <a:ext cx="1624335" cy="974601"/>
        </a:xfrm>
        <a:prstGeom prst="rect">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latin typeface="Arial" panose="020B0604020202020204" pitchFamily="34" charset="0"/>
              <a:cs typeface="Arial" panose="020B0604020202020204" pitchFamily="34" charset="0"/>
            </a:rPr>
            <a:t>Improved access to multidisciplinary team (MDT) information</a:t>
          </a:r>
          <a:endParaRPr lang="en-US" sz="1200" b="1" kern="1200">
            <a:latin typeface="Arial" panose="020B0604020202020204" pitchFamily="34" charset="0"/>
            <a:cs typeface="Arial" panose="020B0604020202020204" pitchFamily="34" charset="0"/>
          </a:endParaRPr>
        </a:p>
      </dsp:txBody>
      <dsp:txXfrm>
        <a:off x="7148367" y="113327"/>
        <a:ext cx="1624335" cy="974601"/>
      </dsp:txXfrm>
    </dsp:sp>
    <dsp:sp modelId="{BD85367A-1262-45B6-9676-BBD31850EEC5}">
      <dsp:nvSpPr>
        <dsp:cNvPr id="0" name=""/>
        <dsp:cNvSpPr/>
      </dsp:nvSpPr>
      <dsp:spPr>
        <a:xfrm>
          <a:off x="8935136" y="113327"/>
          <a:ext cx="1624335" cy="974601"/>
        </a:xfrm>
        <a:prstGeom prst="rect">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i="1" kern="1200">
              <a:latin typeface="Arial" panose="020B0604020202020204" pitchFamily="34" charset="0"/>
              <a:cs typeface="Arial" panose="020B0604020202020204" pitchFamily="34" charset="0"/>
            </a:rPr>
            <a:t>“Information is easily accessed, helping us make better use of time.”</a:t>
          </a:r>
          <a:endParaRPr lang="en-US" sz="1200" b="1" kern="1200">
            <a:latin typeface="Arial" panose="020B0604020202020204" pitchFamily="34" charset="0"/>
            <a:cs typeface="Arial" panose="020B0604020202020204" pitchFamily="34" charset="0"/>
          </a:endParaRPr>
        </a:p>
      </dsp:txBody>
      <dsp:txXfrm>
        <a:off x="8935136" y="113327"/>
        <a:ext cx="1624335" cy="974601"/>
      </dsp:txXfrm>
    </dsp:sp>
    <dsp:sp modelId="{45202FD1-0AC5-431E-97AD-DD1C6475932D}">
      <dsp:nvSpPr>
        <dsp:cNvPr id="0" name=""/>
        <dsp:cNvSpPr/>
      </dsp:nvSpPr>
      <dsp:spPr>
        <a:xfrm>
          <a:off x="1289" y="1250362"/>
          <a:ext cx="1624335" cy="974601"/>
        </a:xfrm>
        <a:prstGeom prst="rect">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i="1" kern="1200" dirty="0">
              <a:latin typeface="Arial" panose="020B0604020202020204" pitchFamily="34" charset="0"/>
              <a:cs typeface="Arial" panose="020B0604020202020204" pitchFamily="34" charset="0"/>
            </a:rPr>
            <a:t>“Strengthens MDT working.”</a:t>
          </a:r>
          <a:endParaRPr lang="en-US" sz="1200" b="1" kern="1200" dirty="0">
            <a:latin typeface="Arial" panose="020B0604020202020204" pitchFamily="34" charset="0"/>
            <a:cs typeface="Arial" panose="020B0604020202020204" pitchFamily="34" charset="0"/>
          </a:endParaRPr>
        </a:p>
      </dsp:txBody>
      <dsp:txXfrm>
        <a:off x="1289" y="1250362"/>
        <a:ext cx="1624335" cy="974601"/>
      </dsp:txXfrm>
    </dsp:sp>
    <dsp:sp modelId="{935292BA-229C-461A-8340-06C61F5F1E74}">
      <dsp:nvSpPr>
        <dsp:cNvPr id="0" name=""/>
        <dsp:cNvSpPr/>
      </dsp:nvSpPr>
      <dsp:spPr>
        <a:xfrm>
          <a:off x="1788058" y="1250362"/>
          <a:ext cx="1624335" cy="974601"/>
        </a:xfrm>
        <a:prstGeom prst="rect">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i="1" kern="1200" dirty="0">
              <a:latin typeface="Arial" panose="020B0604020202020204" pitchFamily="34" charset="0"/>
              <a:cs typeface="Arial" panose="020B0604020202020204" pitchFamily="34" charset="0"/>
            </a:rPr>
            <a:t>“Ease of communication and documentation sharing between teams.”</a:t>
          </a:r>
          <a:endParaRPr lang="en-US" sz="1200" b="1" kern="1200" dirty="0">
            <a:latin typeface="Arial" panose="020B0604020202020204" pitchFamily="34" charset="0"/>
            <a:cs typeface="Arial" panose="020B0604020202020204" pitchFamily="34" charset="0"/>
          </a:endParaRPr>
        </a:p>
      </dsp:txBody>
      <dsp:txXfrm>
        <a:off x="1788058" y="1250362"/>
        <a:ext cx="1624335" cy="974601"/>
      </dsp:txXfrm>
    </dsp:sp>
    <dsp:sp modelId="{51C1DC78-1940-45C8-9032-A4167B87D895}">
      <dsp:nvSpPr>
        <dsp:cNvPr id="0" name=""/>
        <dsp:cNvSpPr/>
      </dsp:nvSpPr>
      <dsp:spPr>
        <a:xfrm>
          <a:off x="3574828" y="1250362"/>
          <a:ext cx="1624335" cy="974601"/>
        </a:xfrm>
        <a:prstGeom prst="rect">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latin typeface="Arial" panose="020B0604020202020204" pitchFamily="34" charset="0"/>
              <a:cs typeface="Arial" panose="020B0604020202020204" pitchFamily="34" charset="0"/>
            </a:rPr>
            <a:t>Real-time access to up-to-date patient records</a:t>
          </a:r>
          <a:endParaRPr lang="en-US" sz="1200" b="1" kern="1200">
            <a:latin typeface="Arial" panose="020B0604020202020204" pitchFamily="34" charset="0"/>
            <a:cs typeface="Arial" panose="020B0604020202020204" pitchFamily="34" charset="0"/>
          </a:endParaRPr>
        </a:p>
      </dsp:txBody>
      <dsp:txXfrm>
        <a:off x="3574828" y="1250362"/>
        <a:ext cx="1624335" cy="974601"/>
      </dsp:txXfrm>
    </dsp:sp>
    <dsp:sp modelId="{2B977525-A2B5-4EC9-9CC3-6ADE12DC4D82}">
      <dsp:nvSpPr>
        <dsp:cNvPr id="0" name=""/>
        <dsp:cNvSpPr/>
      </dsp:nvSpPr>
      <dsp:spPr>
        <a:xfrm>
          <a:off x="5361597" y="1250362"/>
          <a:ext cx="1624335" cy="974601"/>
        </a:xfrm>
        <a:prstGeom prst="rect">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latin typeface="Arial" panose="020B0604020202020204" pitchFamily="34" charset="0"/>
              <a:cs typeface="Arial" panose="020B0604020202020204" pitchFamily="34" charset="0"/>
            </a:rPr>
            <a:t>Improved accuracy of referral information</a:t>
          </a:r>
          <a:endParaRPr lang="en-US" sz="1200" b="1" kern="1200">
            <a:latin typeface="Arial" panose="020B0604020202020204" pitchFamily="34" charset="0"/>
            <a:cs typeface="Arial" panose="020B0604020202020204" pitchFamily="34" charset="0"/>
          </a:endParaRPr>
        </a:p>
      </dsp:txBody>
      <dsp:txXfrm>
        <a:off x="5361597" y="1250362"/>
        <a:ext cx="1624335" cy="974601"/>
      </dsp:txXfrm>
    </dsp:sp>
    <dsp:sp modelId="{43AC218B-9C5D-4306-AB3C-CC961514155F}">
      <dsp:nvSpPr>
        <dsp:cNvPr id="0" name=""/>
        <dsp:cNvSpPr/>
      </dsp:nvSpPr>
      <dsp:spPr>
        <a:xfrm>
          <a:off x="7148367" y="1250362"/>
          <a:ext cx="1624335" cy="974601"/>
        </a:xfrm>
        <a:prstGeom prst="rect">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i="1" kern="1200" dirty="0">
              <a:latin typeface="Arial" panose="020B0604020202020204" pitchFamily="34" charset="0"/>
              <a:cs typeface="Arial" panose="020B0604020202020204" pitchFamily="34" charset="0"/>
            </a:rPr>
            <a:t>“We can now view other professionals’ notes, improving decision-making.”</a:t>
          </a:r>
          <a:endParaRPr lang="en-US" sz="1200" b="1" kern="1200" dirty="0">
            <a:latin typeface="Arial" panose="020B0604020202020204" pitchFamily="34" charset="0"/>
            <a:cs typeface="Arial" panose="020B0604020202020204" pitchFamily="34" charset="0"/>
          </a:endParaRPr>
        </a:p>
      </dsp:txBody>
      <dsp:txXfrm>
        <a:off x="7148367" y="1250362"/>
        <a:ext cx="1624335" cy="974601"/>
      </dsp:txXfrm>
    </dsp:sp>
    <dsp:sp modelId="{86665462-6E12-41B1-94B7-B3A6E2A8F4B4}">
      <dsp:nvSpPr>
        <dsp:cNvPr id="0" name=""/>
        <dsp:cNvSpPr/>
      </dsp:nvSpPr>
      <dsp:spPr>
        <a:xfrm>
          <a:off x="8935136" y="1250362"/>
          <a:ext cx="1624335" cy="974601"/>
        </a:xfrm>
        <a:prstGeom prst="rect">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i="1" kern="1200">
              <a:latin typeface="Arial" panose="020B0604020202020204" pitchFamily="34" charset="0"/>
              <a:cs typeface="Arial" panose="020B0604020202020204" pitchFamily="34" charset="0"/>
            </a:rPr>
            <a:t>“Access to updated and accurate information has significantly reduced issues.”</a:t>
          </a:r>
          <a:endParaRPr lang="en-US" sz="1200" b="1" kern="1200">
            <a:latin typeface="Arial" panose="020B0604020202020204" pitchFamily="34" charset="0"/>
            <a:cs typeface="Arial" panose="020B0604020202020204" pitchFamily="34" charset="0"/>
          </a:endParaRPr>
        </a:p>
      </dsp:txBody>
      <dsp:txXfrm>
        <a:off x="8935136" y="1250362"/>
        <a:ext cx="1624335" cy="974601"/>
      </dsp:txXfrm>
    </dsp:sp>
    <dsp:sp modelId="{57EA9BD1-A575-44A8-B278-352FA05B6BF8}">
      <dsp:nvSpPr>
        <dsp:cNvPr id="0" name=""/>
        <dsp:cNvSpPr/>
      </dsp:nvSpPr>
      <dsp:spPr>
        <a:xfrm>
          <a:off x="1289" y="2387397"/>
          <a:ext cx="1624335" cy="974601"/>
        </a:xfrm>
        <a:prstGeom prst="rect">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dirty="0">
              <a:latin typeface="Arial" panose="020B0604020202020204" pitchFamily="34" charset="0"/>
              <a:cs typeface="Arial" panose="020B0604020202020204" pitchFamily="34" charset="0"/>
            </a:rPr>
            <a:t>Elimination of email-based document sharing</a:t>
          </a:r>
          <a:endParaRPr lang="en-US" sz="1200" b="1" kern="1200" dirty="0">
            <a:latin typeface="Arial" panose="020B0604020202020204" pitchFamily="34" charset="0"/>
            <a:cs typeface="Arial" panose="020B0604020202020204" pitchFamily="34" charset="0"/>
          </a:endParaRPr>
        </a:p>
      </dsp:txBody>
      <dsp:txXfrm>
        <a:off x="1289" y="2387397"/>
        <a:ext cx="1624335" cy="974601"/>
      </dsp:txXfrm>
    </dsp:sp>
    <dsp:sp modelId="{D5C15A54-558F-4320-914C-1A7EE58F5C1A}">
      <dsp:nvSpPr>
        <dsp:cNvPr id="0" name=""/>
        <dsp:cNvSpPr/>
      </dsp:nvSpPr>
      <dsp:spPr>
        <a:xfrm>
          <a:off x="1788058" y="2387397"/>
          <a:ext cx="1624335" cy="974601"/>
        </a:xfrm>
        <a:prstGeom prst="rect">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dirty="0">
              <a:latin typeface="Arial" panose="020B0604020202020204" pitchFamily="34" charset="0"/>
              <a:cs typeface="Arial" panose="020B0604020202020204" pitchFamily="34" charset="0"/>
            </a:rPr>
            <a:t>Reduced duplication of work</a:t>
          </a:r>
          <a:endParaRPr lang="en-US" sz="1200" b="1" kern="1200" dirty="0">
            <a:latin typeface="Arial" panose="020B0604020202020204" pitchFamily="34" charset="0"/>
            <a:cs typeface="Arial" panose="020B0604020202020204" pitchFamily="34" charset="0"/>
          </a:endParaRPr>
        </a:p>
      </dsp:txBody>
      <dsp:txXfrm>
        <a:off x="1788058" y="2387397"/>
        <a:ext cx="1624335" cy="974601"/>
      </dsp:txXfrm>
    </dsp:sp>
    <dsp:sp modelId="{B8E9B031-4B6F-4912-9DC9-38487FD4A83A}">
      <dsp:nvSpPr>
        <dsp:cNvPr id="0" name=""/>
        <dsp:cNvSpPr/>
      </dsp:nvSpPr>
      <dsp:spPr>
        <a:xfrm>
          <a:off x="3574828" y="2387397"/>
          <a:ext cx="1624335" cy="974601"/>
        </a:xfrm>
        <a:prstGeom prst="rect">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dirty="0">
              <a:latin typeface="Arial" panose="020B0604020202020204" pitchFamily="34" charset="0"/>
              <a:cs typeface="Arial" panose="020B0604020202020204" pitchFamily="34" charset="0"/>
            </a:rPr>
            <a:t>More efficient workflows across teams</a:t>
          </a:r>
          <a:endParaRPr lang="en-US" sz="1200" b="1" kern="1200" dirty="0">
            <a:latin typeface="Arial" panose="020B0604020202020204" pitchFamily="34" charset="0"/>
            <a:cs typeface="Arial" panose="020B0604020202020204" pitchFamily="34" charset="0"/>
          </a:endParaRPr>
        </a:p>
      </dsp:txBody>
      <dsp:txXfrm>
        <a:off x="3574828" y="2387397"/>
        <a:ext cx="1624335" cy="974601"/>
      </dsp:txXfrm>
    </dsp:sp>
    <dsp:sp modelId="{FCCC73D5-9E78-4885-A4D1-2EC95F9F39C7}">
      <dsp:nvSpPr>
        <dsp:cNvPr id="0" name=""/>
        <dsp:cNvSpPr/>
      </dsp:nvSpPr>
      <dsp:spPr>
        <a:xfrm>
          <a:off x="5361597" y="2387397"/>
          <a:ext cx="1624335" cy="974601"/>
        </a:xfrm>
        <a:prstGeom prst="rect">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dirty="0">
              <a:latin typeface="Arial" panose="020B0604020202020204" pitchFamily="34" charset="0"/>
              <a:cs typeface="Arial" panose="020B0604020202020204" pitchFamily="34" charset="0"/>
            </a:rPr>
            <a:t>More concise, standardised documentation across teams</a:t>
          </a:r>
          <a:endParaRPr lang="en-US" sz="1200" b="1" kern="1200" dirty="0">
            <a:latin typeface="Arial" panose="020B0604020202020204" pitchFamily="34" charset="0"/>
            <a:cs typeface="Arial" panose="020B0604020202020204" pitchFamily="34" charset="0"/>
          </a:endParaRPr>
        </a:p>
      </dsp:txBody>
      <dsp:txXfrm>
        <a:off x="5361597" y="2387397"/>
        <a:ext cx="1624335" cy="974601"/>
      </dsp:txXfrm>
    </dsp:sp>
    <dsp:sp modelId="{45874381-E585-4B2D-A3E2-9E9D956929DE}">
      <dsp:nvSpPr>
        <dsp:cNvPr id="0" name=""/>
        <dsp:cNvSpPr/>
      </dsp:nvSpPr>
      <dsp:spPr>
        <a:xfrm>
          <a:off x="7148367" y="2387397"/>
          <a:ext cx="1624335" cy="974601"/>
        </a:xfrm>
        <a:prstGeom prst="rect">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i="1" kern="1200">
              <a:latin typeface="Arial" panose="020B0604020202020204" pitchFamily="34" charset="0"/>
              <a:cs typeface="Arial" panose="020B0604020202020204" pitchFamily="34" charset="0"/>
            </a:rPr>
            <a:t>“Universal documentation improves consistency.”</a:t>
          </a:r>
          <a:endParaRPr lang="en-US" sz="1200" b="1" kern="1200">
            <a:latin typeface="Arial" panose="020B0604020202020204" pitchFamily="34" charset="0"/>
            <a:cs typeface="Arial" panose="020B0604020202020204" pitchFamily="34" charset="0"/>
          </a:endParaRPr>
        </a:p>
      </dsp:txBody>
      <dsp:txXfrm>
        <a:off x="7148367" y="2387397"/>
        <a:ext cx="1624335" cy="974601"/>
      </dsp:txXfrm>
    </dsp:sp>
    <dsp:sp modelId="{B862A227-994C-40B3-A15C-2A3672B3F924}">
      <dsp:nvSpPr>
        <dsp:cNvPr id="0" name=""/>
        <dsp:cNvSpPr/>
      </dsp:nvSpPr>
      <dsp:spPr>
        <a:xfrm>
          <a:off x="8935136" y="2387397"/>
          <a:ext cx="1624335" cy="974601"/>
        </a:xfrm>
        <a:prstGeom prst="rect">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latin typeface="Arial" panose="020B0604020202020204" pitchFamily="34" charset="0"/>
              <a:cs typeface="Arial" panose="020B0604020202020204" pitchFamily="34" charset="0"/>
            </a:rPr>
            <a:t>Single, chronological patient timeline for all records</a:t>
          </a:r>
          <a:endParaRPr lang="en-US" sz="1200" b="1" kern="1200">
            <a:latin typeface="Arial" panose="020B0604020202020204" pitchFamily="34" charset="0"/>
            <a:cs typeface="Arial" panose="020B0604020202020204" pitchFamily="34" charset="0"/>
          </a:endParaRPr>
        </a:p>
      </dsp:txBody>
      <dsp:txXfrm>
        <a:off x="8935136" y="2387397"/>
        <a:ext cx="1624335" cy="974601"/>
      </dsp:txXfrm>
    </dsp:sp>
    <dsp:sp modelId="{587187D4-E552-4798-A3B4-F91C9B97E26E}">
      <dsp:nvSpPr>
        <dsp:cNvPr id="0" name=""/>
        <dsp:cNvSpPr/>
      </dsp:nvSpPr>
      <dsp:spPr>
        <a:xfrm>
          <a:off x="2681443" y="3524432"/>
          <a:ext cx="1624335" cy="974601"/>
        </a:xfrm>
        <a:prstGeom prst="rect">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latin typeface="Arial" panose="020B0604020202020204" pitchFamily="34" charset="0"/>
              <a:cs typeface="Arial" panose="020B0604020202020204" pitchFamily="34" charset="0"/>
            </a:rPr>
            <a:t>Flexibility &amp; Remote Working</a:t>
          </a:r>
          <a:endParaRPr lang="en-US" sz="1200" b="1" kern="1200">
            <a:latin typeface="Arial" panose="020B0604020202020204" pitchFamily="34" charset="0"/>
            <a:cs typeface="Arial" panose="020B0604020202020204" pitchFamily="34" charset="0"/>
          </a:endParaRPr>
        </a:p>
      </dsp:txBody>
      <dsp:txXfrm>
        <a:off x="2681443" y="3524432"/>
        <a:ext cx="1624335" cy="974601"/>
      </dsp:txXfrm>
    </dsp:sp>
    <dsp:sp modelId="{173FEDE2-B204-44D0-A02D-F9F9746BA702}">
      <dsp:nvSpPr>
        <dsp:cNvPr id="0" name=""/>
        <dsp:cNvSpPr/>
      </dsp:nvSpPr>
      <dsp:spPr>
        <a:xfrm>
          <a:off x="4468213" y="3524432"/>
          <a:ext cx="1624335" cy="974601"/>
        </a:xfrm>
        <a:prstGeom prst="rect">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latin typeface="Arial" panose="020B0604020202020204" pitchFamily="34" charset="0"/>
              <a:cs typeface="Arial" panose="020B0604020202020204" pitchFamily="34" charset="0"/>
            </a:rPr>
            <a:t>Ability to write and access notes remotely</a:t>
          </a:r>
          <a:endParaRPr lang="en-US" sz="1200" b="1" kern="1200">
            <a:latin typeface="Arial" panose="020B0604020202020204" pitchFamily="34" charset="0"/>
            <a:cs typeface="Arial" panose="020B0604020202020204" pitchFamily="34" charset="0"/>
          </a:endParaRPr>
        </a:p>
      </dsp:txBody>
      <dsp:txXfrm>
        <a:off x="4468213" y="3524432"/>
        <a:ext cx="1624335" cy="974601"/>
      </dsp:txXfrm>
    </dsp:sp>
    <dsp:sp modelId="{9827D6EF-46D2-46D0-83F9-0ED84CD5B206}">
      <dsp:nvSpPr>
        <dsp:cNvPr id="0" name=""/>
        <dsp:cNvSpPr/>
      </dsp:nvSpPr>
      <dsp:spPr>
        <a:xfrm>
          <a:off x="6254982" y="3524432"/>
          <a:ext cx="1624335" cy="974601"/>
        </a:xfrm>
        <a:prstGeom prst="rect">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latin typeface="Arial" panose="020B0604020202020204" pitchFamily="34" charset="0"/>
              <a:cs typeface="Arial" panose="020B0604020202020204" pitchFamily="34" charset="0"/>
            </a:rPr>
            <a:t>Supports flexible and responsive care delivery</a:t>
          </a:r>
          <a:endParaRPr lang="en-US" sz="1200" b="1" kern="1200">
            <a:latin typeface="Arial" panose="020B0604020202020204" pitchFamily="34" charset="0"/>
            <a:cs typeface="Arial" panose="020B0604020202020204" pitchFamily="34" charset="0"/>
          </a:endParaRPr>
        </a:p>
      </dsp:txBody>
      <dsp:txXfrm>
        <a:off x="6254982" y="3524432"/>
        <a:ext cx="1624335" cy="9746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E6EAF8-EB34-4990-9E78-F0DFAA83151D}">
      <dsp:nvSpPr>
        <dsp:cNvPr id="0" name=""/>
        <dsp:cNvSpPr/>
      </dsp:nvSpPr>
      <dsp:spPr>
        <a:xfrm>
          <a:off x="0" y="644"/>
          <a:ext cx="382294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5D5397-76A6-48B1-97B7-4A997A3EE7FE}">
      <dsp:nvSpPr>
        <dsp:cNvPr id="0" name=""/>
        <dsp:cNvSpPr/>
      </dsp:nvSpPr>
      <dsp:spPr>
        <a:xfrm>
          <a:off x="0" y="644"/>
          <a:ext cx="3822940" cy="7540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b="1" kern="1200" dirty="0">
              <a:latin typeface="Arial" panose="020B0604020202020204" pitchFamily="34" charset="0"/>
              <a:cs typeface="Arial" panose="020B0604020202020204" pitchFamily="34" charset="0"/>
            </a:rPr>
            <a:t>Key Issues with Current Document</a:t>
          </a:r>
          <a:endParaRPr lang="en-US" sz="1400" kern="1200" dirty="0">
            <a:latin typeface="Arial" panose="020B0604020202020204" pitchFamily="34" charset="0"/>
            <a:cs typeface="Arial" panose="020B0604020202020204" pitchFamily="34" charset="0"/>
          </a:endParaRPr>
        </a:p>
      </dsp:txBody>
      <dsp:txXfrm>
        <a:off x="0" y="644"/>
        <a:ext cx="3822940" cy="754091"/>
      </dsp:txXfrm>
    </dsp:sp>
    <dsp:sp modelId="{F3B06A84-511C-4821-93AB-17BD5A8D3441}">
      <dsp:nvSpPr>
        <dsp:cNvPr id="0" name=""/>
        <dsp:cNvSpPr/>
      </dsp:nvSpPr>
      <dsp:spPr>
        <a:xfrm>
          <a:off x="0" y="754735"/>
          <a:ext cx="382294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345FF9-FA99-462C-8A7F-365CD75F3A82}">
      <dsp:nvSpPr>
        <dsp:cNvPr id="0" name=""/>
        <dsp:cNvSpPr/>
      </dsp:nvSpPr>
      <dsp:spPr>
        <a:xfrm>
          <a:off x="0" y="754735"/>
          <a:ext cx="3822940" cy="7540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b="1" kern="1200" dirty="0">
              <a:latin typeface="Arial" panose="020B0604020202020204" pitchFamily="34" charset="0"/>
              <a:cs typeface="Arial" panose="020B0604020202020204" pitchFamily="34" charset="0"/>
            </a:rPr>
            <a:t>Poor layout</a:t>
          </a:r>
          <a:r>
            <a:rPr lang="en-GB" sz="1400" kern="1200" dirty="0">
              <a:latin typeface="Arial" panose="020B0604020202020204" pitchFamily="34" charset="0"/>
              <a:cs typeface="Arial" panose="020B0604020202020204" pitchFamily="34" charset="0"/>
            </a:rPr>
            <a:t> – cluttered and difficult to read</a:t>
          </a:r>
          <a:endParaRPr lang="en-US" sz="1400" kern="1200" dirty="0">
            <a:latin typeface="Arial" panose="020B0604020202020204" pitchFamily="34" charset="0"/>
            <a:cs typeface="Arial" panose="020B0604020202020204" pitchFamily="34" charset="0"/>
          </a:endParaRPr>
        </a:p>
      </dsp:txBody>
      <dsp:txXfrm>
        <a:off x="0" y="754735"/>
        <a:ext cx="3822940" cy="754091"/>
      </dsp:txXfrm>
    </dsp:sp>
    <dsp:sp modelId="{CACB7E8A-DE79-43BB-A74F-CAED75A9941D}">
      <dsp:nvSpPr>
        <dsp:cNvPr id="0" name=""/>
        <dsp:cNvSpPr/>
      </dsp:nvSpPr>
      <dsp:spPr>
        <a:xfrm>
          <a:off x="0" y="1508827"/>
          <a:ext cx="382294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ED425A-5071-44E8-9A93-B82EBE87731B}">
      <dsp:nvSpPr>
        <dsp:cNvPr id="0" name=""/>
        <dsp:cNvSpPr/>
      </dsp:nvSpPr>
      <dsp:spPr>
        <a:xfrm>
          <a:off x="0" y="1508827"/>
          <a:ext cx="3822940" cy="7540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b="1" kern="1200" dirty="0">
              <a:latin typeface="Arial" panose="020B0604020202020204" pitchFamily="34" charset="0"/>
              <a:cs typeface="Arial" panose="020B0604020202020204" pitchFamily="34" charset="0"/>
            </a:rPr>
            <a:t>Limited space</a:t>
          </a:r>
          <a:r>
            <a:rPr lang="en-GB" sz="1400" kern="1200" dirty="0">
              <a:latin typeface="Arial" panose="020B0604020202020204" pitchFamily="34" charset="0"/>
              <a:cs typeface="Arial" panose="020B0604020202020204" pitchFamily="34" charset="0"/>
            </a:rPr>
            <a:t> – insufficient room for full clinical details</a:t>
          </a:r>
          <a:endParaRPr lang="en-US" sz="1400" kern="1200" dirty="0">
            <a:latin typeface="Arial" panose="020B0604020202020204" pitchFamily="34" charset="0"/>
            <a:cs typeface="Arial" panose="020B0604020202020204" pitchFamily="34" charset="0"/>
          </a:endParaRPr>
        </a:p>
      </dsp:txBody>
      <dsp:txXfrm>
        <a:off x="0" y="1508827"/>
        <a:ext cx="3822940" cy="754091"/>
      </dsp:txXfrm>
    </dsp:sp>
    <dsp:sp modelId="{F0E3E125-065B-4524-B498-B40F37C4FC51}">
      <dsp:nvSpPr>
        <dsp:cNvPr id="0" name=""/>
        <dsp:cNvSpPr/>
      </dsp:nvSpPr>
      <dsp:spPr>
        <a:xfrm>
          <a:off x="0" y="2262918"/>
          <a:ext cx="382294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1FD874-B93D-42ED-B522-6F94C4C49E26}">
      <dsp:nvSpPr>
        <dsp:cNvPr id="0" name=""/>
        <dsp:cNvSpPr/>
      </dsp:nvSpPr>
      <dsp:spPr>
        <a:xfrm>
          <a:off x="0" y="2262918"/>
          <a:ext cx="3822940" cy="7540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b="1" kern="1200" dirty="0">
              <a:latin typeface="Arial" panose="020B0604020202020204" pitchFamily="34" charset="0"/>
              <a:cs typeface="Arial" panose="020B0604020202020204" pitchFamily="34" charset="0"/>
            </a:rPr>
            <a:t>Handwritten entries</a:t>
          </a:r>
          <a:r>
            <a:rPr lang="en-GB" sz="1400" kern="1200" dirty="0">
              <a:latin typeface="Arial" panose="020B0604020202020204" pitchFamily="34" charset="0"/>
              <a:cs typeface="Arial" panose="020B0604020202020204" pitchFamily="34" charset="0"/>
            </a:rPr>
            <a:t> – risk of misinterpretation and poor data quality</a:t>
          </a:r>
          <a:endParaRPr lang="en-US" sz="1400" kern="1200" dirty="0">
            <a:latin typeface="Arial" panose="020B0604020202020204" pitchFamily="34" charset="0"/>
            <a:cs typeface="Arial" panose="020B0604020202020204" pitchFamily="34" charset="0"/>
          </a:endParaRPr>
        </a:p>
      </dsp:txBody>
      <dsp:txXfrm>
        <a:off x="0" y="2262918"/>
        <a:ext cx="3822940" cy="754091"/>
      </dsp:txXfrm>
    </dsp:sp>
    <dsp:sp modelId="{B7389DE5-0E24-4316-8414-0AFC71AFF7C2}">
      <dsp:nvSpPr>
        <dsp:cNvPr id="0" name=""/>
        <dsp:cNvSpPr/>
      </dsp:nvSpPr>
      <dsp:spPr>
        <a:xfrm>
          <a:off x="0" y="3017010"/>
          <a:ext cx="382294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1E8914-97D9-45AE-9EA3-5B4EE5B9DA2F}">
      <dsp:nvSpPr>
        <dsp:cNvPr id="0" name=""/>
        <dsp:cNvSpPr/>
      </dsp:nvSpPr>
      <dsp:spPr>
        <a:xfrm>
          <a:off x="0" y="3017010"/>
          <a:ext cx="3822940" cy="7540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b="1" kern="1200" dirty="0">
              <a:latin typeface="Arial" panose="020B0604020202020204" pitchFamily="34" charset="0"/>
              <a:cs typeface="Arial" panose="020B0604020202020204" pitchFamily="34" charset="0"/>
            </a:rPr>
            <a:t>Incomplete information</a:t>
          </a:r>
          <a:r>
            <a:rPr lang="en-GB" sz="1400" kern="1200" dirty="0">
              <a:latin typeface="Arial" panose="020B0604020202020204" pitchFamily="34" charset="0"/>
              <a:cs typeface="Arial" panose="020B0604020202020204" pitchFamily="34" charset="0"/>
            </a:rPr>
            <a:t> – no mandatory fields or validation</a:t>
          </a:r>
          <a:endParaRPr lang="en-US" sz="1400" kern="1200" dirty="0">
            <a:latin typeface="Arial" panose="020B0604020202020204" pitchFamily="34" charset="0"/>
            <a:cs typeface="Arial" panose="020B0604020202020204" pitchFamily="34" charset="0"/>
          </a:endParaRPr>
        </a:p>
      </dsp:txBody>
      <dsp:txXfrm>
        <a:off x="0" y="3017010"/>
        <a:ext cx="3822940" cy="754091"/>
      </dsp:txXfrm>
    </dsp:sp>
    <dsp:sp modelId="{ECD870D3-9D71-43C6-8E29-B4C9AF07ED5A}">
      <dsp:nvSpPr>
        <dsp:cNvPr id="0" name=""/>
        <dsp:cNvSpPr/>
      </dsp:nvSpPr>
      <dsp:spPr>
        <a:xfrm>
          <a:off x="0" y="3771101"/>
          <a:ext cx="382294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AD184D-1FEB-432D-AE2B-61B454A76072}">
      <dsp:nvSpPr>
        <dsp:cNvPr id="0" name=""/>
        <dsp:cNvSpPr/>
      </dsp:nvSpPr>
      <dsp:spPr>
        <a:xfrm>
          <a:off x="0" y="3771101"/>
          <a:ext cx="3822940" cy="7540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b="1" kern="1200" dirty="0">
              <a:latin typeface="Arial" panose="020B0604020202020204" pitchFamily="34" charset="0"/>
              <a:cs typeface="Arial" panose="020B0604020202020204" pitchFamily="34" charset="0"/>
            </a:rPr>
            <a:t>Information governance risk</a:t>
          </a:r>
          <a:r>
            <a:rPr lang="en-GB" sz="1400" kern="1200" dirty="0">
              <a:latin typeface="Arial" panose="020B0604020202020204" pitchFamily="34" charset="0"/>
              <a:cs typeface="Arial" panose="020B0604020202020204" pitchFamily="34" charset="0"/>
            </a:rPr>
            <a:t> – personal data hard to redact securely</a:t>
          </a:r>
          <a:endParaRPr lang="en-US" sz="1400" kern="1200" dirty="0">
            <a:latin typeface="Arial" panose="020B0604020202020204" pitchFamily="34" charset="0"/>
            <a:cs typeface="Arial" panose="020B0604020202020204" pitchFamily="34" charset="0"/>
          </a:endParaRPr>
        </a:p>
      </dsp:txBody>
      <dsp:txXfrm>
        <a:off x="0" y="3771101"/>
        <a:ext cx="3822940" cy="754091"/>
      </dsp:txXfrm>
    </dsp:sp>
    <dsp:sp modelId="{300661A9-8155-417D-8896-6F29F1974D81}">
      <dsp:nvSpPr>
        <dsp:cNvPr id="0" name=""/>
        <dsp:cNvSpPr/>
      </dsp:nvSpPr>
      <dsp:spPr>
        <a:xfrm>
          <a:off x="0" y="4525193"/>
          <a:ext cx="382294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335991-809C-40F4-A21E-0B82918169CC}">
      <dsp:nvSpPr>
        <dsp:cNvPr id="0" name=""/>
        <dsp:cNvSpPr/>
      </dsp:nvSpPr>
      <dsp:spPr>
        <a:xfrm>
          <a:off x="0" y="4525193"/>
          <a:ext cx="3822940" cy="7540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b="1" kern="1200" dirty="0">
              <a:latin typeface="Arial" panose="020B0604020202020204" pitchFamily="34" charset="0"/>
              <a:cs typeface="Arial" panose="020B0604020202020204" pitchFamily="34" charset="0"/>
            </a:rPr>
            <a:t>No audit or reporting capability </a:t>
          </a:r>
          <a:r>
            <a:rPr lang="en-GB" sz="1400" kern="1200" dirty="0">
              <a:latin typeface="Arial" panose="020B0604020202020204" pitchFamily="34" charset="0"/>
              <a:cs typeface="Arial" panose="020B0604020202020204" pitchFamily="34" charset="0"/>
            </a:rPr>
            <a:t>– no visibility of who completed or updated the form or collection of data from paper records.</a:t>
          </a:r>
          <a:endParaRPr lang="en-US" sz="1400" kern="1200" dirty="0">
            <a:latin typeface="Arial" panose="020B0604020202020204" pitchFamily="34" charset="0"/>
            <a:cs typeface="Arial" panose="020B0604020202020204" pitchFamily="34" charset="0"/>
          </a:endParaRPr>
        </a:p>
      </dsp:txBody>
      <dsp:txXfrm>
        <a:off x="0" y="4525193"/>
        <a:ext cx="3822940" cy="75409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342EDC-03DC-4C20-B201-0C1089879D7C}">
      <dsp:nvSpPr>
        <dsp:cNvPr id="0" name=""/>
        <dsp:cNvSpPr/>
      </dsp:nvSpPr>
      <dsp:spPr>
        <a:xfrm>
          <a:off x="0" y="3541286"/>
          <a:ext cx="5071716" cy="232346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GB" sz="2400" kern="1200" dirty="0">
              <a:latin typeface="Arial" panose="020B0604020202020204" pitchFamily="34" charset="0"/>
              <a:cs typeface="Arial" panose="020B0604020202020204" pitchFamily="34" charset="0"/>
            </a:rPr>
            <a:t>Key Features:</a:t>
          </a:r>
          <a:endParaRPr lang="en-US" sz="2400" kern="1200" dirty="0">
            <a:latin typeface="Arial" panose="020B0604020202020204" pitchFamily="34" charset="0"/>
            <a:cs typeface="Arial" panose="020B0604020202020204" pitchFamily="34" charset="0"/>
          </a:endParaRPr>
        </a:p>
      </dsp:txBody>
      <dsp:txXfrm>
        <a:off x="0" y="3541286"/>
        <a:ext cx="5071716" cy="1254672"/>
      </dsp:txXfrm>
    </dsp:sp>
    <dsp:sp modelId="{69006BFE-61F3-4F06-AD0D-947924BF34A6}">
      <dsp:nvSpPr>
        <dsp:cNvPr id="0" name=""/>
        <dsp:cNvSpPr/>
      </dsp:nvSpPr>
      <dsp:spPr>
        <a:xfrm>
          <a:off x="619" y="4749489"/>
          <a:ext cx="1014095" cy="1068795"/>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marL="0" lvl="0" indent="0" algn="ctr" defTabSz="444500">
            <a:lnSpc>
              <a:spcPct val="90000"/>
            </a:lnSpc>
            <a:spcBef>
              <a:spcPct val="0"/>
            </a:spcBef>
            <a:spcAft>
              <a:spcPct val="35000"/>
            </a:spcAft>
            <a:buNone/>
          </a:pPr>
          <a:r>
            <a:rPr lang="en-GB" sz="1000" kern="1200" dirty="0">
              <a:latin typeface="Arial" panose="020B0604020202020204" pitchFamily="34" charset="0"/>
              <a:cs typeface="Arial" panose="020B0604020202020204" pitchFamily="34" charset="0"/>
            </a:rPr>
            <a:t>Chronological timeline of events (most recent at the top)</a:t>
          </a:r>
          <a:endParaRPr lang="en-US" sz="1000" kern="1200" dirty="0">
            <a:latin typeface="Arial" panose="020B0604020202020204" pitchFamily="34" charset="0"/>
            <a:cs typeface="Arial" panose="020B0604020202020204" pitchFamily="34" charset="0"/>
          </a:endParaRPr>
        </a:p>
      </dsp:txBody>
      <dsp:txXfrm>
        <a:off x="619" y="4749489"/>
        <a:ext cx="1014095" cy="1068795"/>
      </dsp:txXfrm>
    </dsp:sp>
    <dsp:sp modelId="{B3DFF043-F4B3-4F6F-8F9B-AC69744F86F2}">
      <dsp:nvSpPr>
        <dsp:cNvPr id="0" name=""/>
        <dsp:cNvSpPr/>
      </dsp:nvSpPr>
      <dsp:spPr>
        <a:xfrm>
          <a:off x="1014714" y="4749489"/>
          <a:ext cx="1014095" cy="1068795"/>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marL="0" lvl="0" indent="0" algn="ctr" defTabSz="444500">
            <a:lnSpc>
              <a:spcPct val="90000"/>
            </a:lnSpc>
            <a:spcBef>
              <a:spcPct val="0"/>
            </a:spcBef>
            <a:spcAft>
              <a:spcPct val="35000"/>
            </a:spcAft>
            <a:buNone/>
          </a:pPr>
          <a:r>
            <a:rPr lang="en-GB" sz="1000" kern="1200" dirty="0">
              <a:latin typeface="Arial" panose="020B0604020202020204" pitchFamily="34" charset="0"/>
              <a:cs typeface="Arial" panose="020B0604020202020204" pitchFamily="34" charset="0"/>
            </a:rPr>
            <a:t>Displays progress notes, referrals, assessments, and waiting lists</a:t>
          </a:r>
          <a:endParaRPr lang="en-US" sz="1000" kern="1200" dirty="0">
            <a:latin typeface="Arial" panose="020B0604020202020204" pitchFamily="34" charset="0"/>
            <a:cs typeface="Arial" panose="020B0604020202020204" pitchFamily="34" charset="0"/>
          </a:endParaRPr>
        </a:p>
      </dsp:txBody>
      <dsp:txXfrm>
        <a:off x="1014714" y="4749489"/>
        <a:ext cx="1014095" cy="1068795"/>
      </dsp:txXfrm>
    </dsp:sp>
    <dsp:sp modelId="{200E274F-68A0-4DBF-AEC7-9B4740FDF606}">
      <dsp:nvSpPr>
        <dsp:cNvPr id="0" name=""/>
        <dsp:cNvSpPr/>
      </dsp:nvSpPr>
      <dsp:spPr>
        <a:xfrm>
          <a:off x="2028810" y="4749489"/>
          <a:ext cx="1014095" cy="1068795"/>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marL="0" lvl="0" indent="0" algn="ctr" defTabSz="444500">
            <a:lnSpc>
              <a:spcPct val="90000"/>
            </a:lnSpc>
            <a:spcBef>
              <a:spcPct val="0"/>
            </a:spcBef>
            <a:spcAft>
              <a:spcPct val="35000"/>
            </a:spcAft>
            <a:buNone/>
          </a:pPr>
          <a:r>
            <a:rPr lang="en-GB" sz="1000" kern="1200" dirty="0">
              <a:latin typeface="Arial" panose="020B0604020202020204" pitchFamily="34" charset="0"/>
              <a:cs typeface="Arial" panose="020B0604020202020204" pitchFamily="34" charset="0"/>
            </a:rPr>
            <a:t>Ability to filter events by type (e.g. notes, documents, referrals)</a:t>
          </a:r>
          <a:endParaRPr lang="en-US" sz="1000" kern="1200" dirty="0">
            <a:latin typeface="Arial" panose="020B0604020202020204" pitchFamily="34" charset="0"/>
            <a:cs typeface="Arial" panose="020B0604020202020204" pitchFamily="34" charset="0"/>
          </a:endParaRPr>
        </a:p>
      </dsp:txBody>
      <dsp:txXfrm>
        <a:off x="2028810" y="4749489"/>
        <a:ext cx="1014095" cy="1068795"/>
      </dsp:txXfrm>
    </dsp:sp>
    <dsp:sp modelId="{D36AB2A1-4DB8-494C-BA15-545E075A2B84}">
      <dsp:nvSpPr>
        <dsp:cNvPr id="0" name=""/>
        <dsp:cNvSpPr/>
      </dsp:nvSpPr>
      <dsp:spPr>
        <a:xfrm>
          <a:off x="3042905" y="4749489"/>
          <a:ext cx="1014095" cy="1068795"/>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marL="0" lvl="0" indent="0" algn="ctr" defTabSz="444500">
            <a:lnSpc>
              <a:spcPct val="90000"/>
            </a:lnSpc>
            <a:spcBef>
              <a:spcPct val="0"/>
            </a:spcBef>
            <a:spcAft>
              <a:spcPct val="35000"/>
            </a:spcAft>
            <a:buNone/>
          </a:pPr>
          <a:r>
            <a:rPr lang="en-GB" sz="1000" kern="1200" dirty="0">
              <a:latin typeface="Arial" panose="020B0604020202020204" pitchFamily="34" charset="0"/>
              <a:cs typeface="Arial" panose="020B0604020202020204" pitchFamily="34" charset="0"/>
            </a:rPr>
            <a:t>Ability to refine the view by month or year for targeted review</a:t>
          </a:r>
          <a:endParaRPr lang="en-US" sz="1000" kern="1200" dirty="0">
            <a:latin typeface="Arial" panose="020B0604020202020204" pitchFamily="34" charset="0"/>
            <a:cs typeface="Arial" panose="020B0604020202020204" pitchFamily="34" charset="0"/>
          </a:endParaRPr>
        </a:p>
      </dsp:txBody>
      <dsp:txXfrm>
        <a:off x="3042905" y="4749489"/>
        <a:ext cx="1014095" cy="1068795"/>
      </dsp:txXfrm>
    </dsp:sp>
    <dsp:sp modelId="{8E3E3171-C4CD-4939-9916-BC7CCC22268B}">
      <dsp:nvSpPr>
        <dsp:cNvPr id="0" name=""/>
        <dsp:cNvSpPr/>
      </dsp:nvSpPr>
      <dsp:spPr>
        <a:xfrm>
          <a:off x="4057001" y="4749489"/>
          <a:ext cx="1014095" cy="1068795"/>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marL="0" lvl="0" indent="0" algn="ctr" defTabSz="444500">
            <a:lnSpc>
              <a:spcPct val="90000"/>
            </a:lnSpc>
            <a:spcBef>
              <a:spcPct val="0"/>
            </a:spcBef>
            <a:spcAft>
              <a:spcPct val="35000"/>
            </a:spcAft>
            <a:buNone/>
          </a:pPr>
          <a:r>
            <a:rPr lang="en-GB" sz="1000" kern="1200" dirty="0">
              <a:latin typeface="Arial" panose="020B0604020202020204" pitchFamily="34" charset="0"/>
              <a:cs typeface="Arial" panose="020B0604020202020204" pitchFamily="34" charset="0"/>
            </a:rPr>
            <a:t>Direct access to open and review detailed records from the timeline</a:t>
          </a:r>
          <a:endParaRPr lang="en-US" sz="1000" kern="1200" dirty="0">
            <a:latin typeface="Arial" panose="020B0604020202020204" pitchFamily="34" charset="0"/>
            <a:cs typeface="Arial" panose="020B0604020202020204" pitchFamily="34" charset="0"/>
          </a:endParaRPr>
        </a:p>
      </dsp:txBody>
      <dsp:txXfrm>
        <a:off x="4057001" y="4749489"/>
        <a:ext cx="1014095" cy="1068795"/>
      </dsp:txXfrm>
    </dsp:sp>
    <dsp:sp modelId="{65E1CDF1-AE08-49EB-80FA-3BF4E4614763}">
      <dsp:nvSpPr>
        <dsp:cNvPr id="0" name=""/>
        <dsp:cNvSpPr/>
      </dsp:nvSpPr>
      <dsp:spPr>
        <a:xfrm rot="10800000">
          <a:off x="0" y="2645"/>
          <a:ext cx="5071716" cy="3573492"/>
        </a:xfrm>
        <a:prstGeom prst="upArrowCallou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GB" sz="1600" kern="1200" dirty="0">
              <a:latin typeface="Arial" panose="020B0604020202020204" pitchFamily="34" charset="0"/>
              <a:cs typeface="Arial" panose="020B0604020202020204" pitchFamily="34" charset="0"/>
            </a:rPr>
            <a:t>RiverView in RIO presents a chronological timeline of a patient’s record, displaying key clinical and administrative events with the most recent entries first. It enables clinicians to quickly gain an overview of patient activity in one place.</a:t>
          </a:r>
          <a:endParaRPr lang="en-US" sz="1600" kern="1200" dirty="0">
            <a:latin typeface="Arial" panose="020B0604020202020204" pitchFamily="34" charset="0"/>
            <a:cs typeface="Arial" panose="020B0604020202020204" pitchFamily="34" charset="0"/>
          </a:endParaRPr>
        </a:p>
      </dsp:txBody>
      <dsp:txXfrm rot="10800000">
        <a:off x="0" y="2645"/>
        <a:ext cx="5071716" cy="23219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38DB42-DF0D-4B7F-9AE6-D7CA50D4A188}">
      <dsp:nvSpPr>
        <dsp:cNvPr id="0" name=""/>
        <dsp:cNvSpPr/>
      </dsp:nvSpPr>
      <dsp:spPr>
        <a:xfrm>
          <a:off x="0" y="0"/>
          <a:ext cx="7911542" cy="90525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Successful rollout of RIO to Mental Health and Learning Disabilities services completed on </a:t>
          </a:r>
          <a:r>
            <a:rPr lang="en-GB" sz="1800" b="1" kern="1200" dirty="0">
              <a:latin typeface="Arial" panose="020B0604020202020204" pitchFamily="34" charset="0"/>
              <a:cs typeface="Arial" panose="020B0604020202020204" pitchFamily="34" charset="0"/>
            </a:rPr>
            <a:t>24 March 2026</a:t>
          </a:r>
          <a:endParaRPr lang="en-US" sz="1800" kern="1200" dirty="0">
            <a:latin typeface="Arial" panose="020B0604020202020204" pitchFamily="34" charset="0"/>
            <a:cs typeface="Arial" panose="020B0604020202020204" pitchFamily="34" charset="0"/>
          </a:endParaRPr>
        </a:p>
      </dsp:txBody>
      <dsp:txXfrm>
        <a:off x="26514" y="26514"/>
        <a:ext cx="6858206" cy="852228"/>
      </dsp:txXfrm>
    </dsp:sp>
    <dsp:sp modelId="{C117D72C-A368-4338-AEAA-EDCEA77701DA}">
      <dsp:nvSpPr>
        <dsp:cNvPr id="0" name=""/>
        <dsp:cNvSpPr/>
      </dsp:nvSpPr>
      <dsp:spPr>
        <a:xfrm>
          <a:off x="662591" y="1069848"/>
          <a:ext cx="7911542" cy="90525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Planned transition of remaining teams from </a:t>
          </a:r>
          <a:r>
            <a:rPr lang="en-GB" sz="1800" b="1" kern="1200" dirty="0">
              <a:latin typeface="Arial" panose="020B0604020202020204" pitchFamily="34" charset="0"/>
              <a:cs typeface="Arial" panose="020B0604020202020204" pitchFamily="34" charset="0"/>
            </a:rPr>
            <a:t>WCCIS to RIO during Q4 2026/27 (Integrated Teams, Mental Health Users ~450)</a:t>
          </a:r>
          <a:endParaRPr lang="en-US" sz="1800" kern="1200" dirty="0">
            <a:latin typeface="Arial" panose="020B0604020202020204" pitchFamily="34" charset="0"/>
            <a:cs typeface="Arial" panose="020B0604020202020204" pitchFamily="34" charset="0"/>
          </a:endParaRPr>
        </a:p>
      </dsp:txBody>
      <dsp:txXfrm>
        <a:off x="689105" y="1096362"/>
        <a:ext cx="6607506" cy="852228"/>
      </dsp:txXfrm>
    </dsp:sp>
    <dsp:sp modelId="{31B9EC00-D984-47F0-A516-C6E2D4251689}">
      <dsp:nvSpPr>
        <dsp:cNvPr id="0" name=""/>
        <dsp:cNvSpPr/>
      </dsp:nvSpPr>
      <dsp:spPr>
        <a:xfrm>
          <a:off x="1315293" y="2139696"/>
          <a:ext cx="7911542" cy="90525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1" kern="1200" dirty="0">
              <a:latin typeface="Arial" panose="020B0604020202020204" pitchFamily="34" charset="0"/>
              <a:cs typeface="Arial" panose="020B0604020202020204" pitchFamily="34" charset="0"/>
            </a:rPr>
            <a:t>AICP (Access Intelligent Care Platform)</a:t>
          </a:r>
          <a:r>
            <a:rPr lang="en-GB" sz="1800" kern="1200" dirty="0">
              <a:latin typeface="Arial" panose="020B0604020202020204" pitchFamily="34" charset="0"/>
              <a:cs typeface="Arial" panose="020B0604020202020204" pitchFamily="34" charset="0"/>
            </a:rPr>
            <a:t> will be implemented alongside the migration of WCCIS teams to the RIO system, enabling a single, integrated view of care</a:t>
          </a:r>
        </a:p>
      </dsp:txBody>
      <dsp:txXfrm>
        <a:off x="1341807" y="2166210"/>
        <a:ext cx="6617395" cy="852228"/>
      </dsp:txXfrm>
    </dsp:sp>
    <dsp:sp modelId="{70029868-81B4-4363-B3BF-193C73C9CC49}">
      <dsp:nvSpPr>
        <dsp:cNvPr id="0" name=""/>
        <dsp:cNvSpPr/>
      </dsp:nvSpPr>
      <dsp:spPr>
        <a:xfrm>
          <a:off x="1977885" y="3209544"/>
          <a:ext cx="7911542" cy="90525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Development of a </a:t>
          </a:r>
          <a:r>
            <a:rPr lang="en-GB" sz="1800" b="1" kern="1200" dirty="0">
              <a:latin typeface="Arial" panose="020B0604020202020204" pitchFamily="34" charset="0"/>
              <a:cs typeface="Arial" panose="020B0604020202020204" pitchFamily="34" charset="0"/>
            </a:rPr>
            <a:t>business case to procure a wider Electronic Patient Record (EPR)</a:t>
          </a:r>
          <a:r>
            <a:rPr lang="en-GB" sz="1800" kern="1200" dirty="0">
              <a:latin typeface="Arial" panose="020B0604020202020204" pitchFamily="34" charset="0"/>
              <a:cs typeface="Arial" panose="020B0604020202020204" pitchFamily="34" charset="0"/>
            </a:rPr>
            <a:t> solution for remaining Mental Health and Learning Disabilities services</a:t>
          </a:r>
          <a:endParaRPr lang="en-US" sz="1800" kern="1200" dirty="0">
            <a:latin typeface="Arial" panose="020B0604020202020204" pitchFamily="34" charset="0"/>
            <a:cs typeface="Arial" panose="020B0604020202020204" pitchFamily="34" charset="0"/>
          </a:endParaRPr>
        </a:p>
      </dsp:txBody>
      <dsp:txXfrm>
        <a:off x="2004399" y="3236058"/>
        <a:ext cx="6607506" cy="852228"/>
      </dsp:txXfrm>
    </dsp:sp>
    <dsp:sp modelId="{AA8CA4A4-A437-42A0-B063-0C6D108E8EA3}">
      <dsp:nvSpPr>
        <dsp:cNvPr id="0" name=""/>
        <dsp:cNvSpPr/>
      </dsp:nvSpPr>
      <dsp:spPr>
        <a:xfrm>
          <a:off x="7323126" y="693343"/>
          <a:ext cx="588416" cy="588416"/>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7455520" y="693343"/>
        <a:ext cx="323628" cy="442783"/>
      </dsp:txXfrm>
    </dsp:sp>
    <dsp:sp modelId="{F357E108-8D93-480C-B27B-F14631C1807D}">
      <dsp:nvSpPr>
        <dsp:cNvPr id="0" name=""/>
        <dsp:cNvSpPr/>
      </dsp:nvSpPr>
      <dsp:spPr>
        <a:xfrm>
          <a:off x="7985717" y="1763191"/>
          <a:ext cx="588416" cy="588416"/>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8118111" y="1763191"/>
        <a:ext cx="323628" cy="442783"/>
      </dsp:txXfrm>
    </dsp:sp>
    <dsp:sp modelId="{D874A39F-1C55-4AD9-A2DF-95B99AB7CC5B}">
      <dsp:nvSpPr>
        <dsp:cNvPr id="0" name=""/>
        <dsp:cNvSpPr/>
      </dsp:nvSpPr>
      <dsp:spPr>
        <a:xfrm>
          <a:off x="8638419" y="2833039"/>
          <a:ext cx="588416" cy="588416"/>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GB" sz="2600" kern="1200"/>
        </a:p>
      </dsp:txBody>
      <dsp:txXfrm>
        <a:off x="8770813" y="2833039"/>
        <a:ext cx="323628" cy="44278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EBF490-400D-4109-A5E2-6AADC8233E84}">
      <dsp:nvSpPr>
        <dsp:cNvPr id="0" name=""/>
        <dsp:cNvSpPr/>
      </dsp:nvSpPr>
      <dsp:spPr>
        <a:xfrm>
          <a:off x="843" y="154347"/>
          <a:ext cx="3155156" cy="1262062"/>
        </a:xfrm>
        <a:prstGeom prst="chevron">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en-GB" sz="2400" b="1" kern="1200" dirty="0">
              <a:latin typeface="Arial" panose="020B0604020202020204" pitchFamily="34" charset="0"/>
              <a:cs typeface="Arial" panose="020B0604020202020204" pitchFamily="34" charset="0"/>
            </a:rPr>
            <a:t>Mental Health </a:t>
          </a:r>
          <a:endParaRPr lang="en-US" sz="2400" kern="1200" dirty="0">
            <a:latin typeface="Arial" panose="020B0604020202020204" pitchFamily="34" charset="0"/>
            <a:cs typeface="Arial" panose="020B0604020202020204" pitchFamily="34" charset="0"/>
          </a:endParaRPr>
        </a:p>
      </dsp:txBody>
      <dsp:txXfrm>
        <a:off x="631874" y="154347"/>
        <a:ext cx="1893094" cy="1262062"/>
      </dsp:txXfrm>
    </dsp:sp>
    <dsp:sp modelId="{C13646FC-48BA-45E7-80C1-41F6FEB7C301}">
      <dsp:nvSpPr>
        <dsp:cNvPr id="0" name=""/>
        <dsp:cNvSpPr/>
      </dsp:nvSpPr>
      <dsp:spPr>
        <a:xfrm>
          <a:off x="843" y="1574168"/>
          <a:ext cx="2524124" cy="3996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800100">
            <a:lnSpc>
              <a:spcPct val="90000"/>
            </a:lnSpc>
            <a:spcBef>
              <a:spcPct val="0"/>
            </a:spcBef>
            <a:spcAft>
              <a:spcPct val="15000"/>
            </a:spcAft>
            <a:buChar char="•"/>
          </a:pPr>
          <a:r>
            <a:rPr lang="en-GB" sz="1800" b="0" kern="1200">
              <a:latin typeface="Arial" panose="020B0604020202020204" pitchFamily="34" charset="0"/>
              <a:ea typeface="+mn-ea"/>
              <a:cs typeface="Arial" panose="020B0604020202020204" pitchFamily="34" charset="0"/>
            </a:rPr>
            <a:t>ADHD Clinic </a:t>
          </a:r>
          <a:endParaRPr lang="en-US" sz="1800" b="0" kern="1200" dirty="0">
            <a:latin typeface="Arial" panose="020B0604020202020204" pitchFamily="34" charset="0"/>
            <a:ea typeface="+mn-ea"/>
            <a:cs typeface="Arial" panose="020B0604020202020204" pitchFamily="34" charset="0"/>
          </a:endParaRPr>
        </a:p>
        <a:p>
          <a:pPr marL="171450" lvl="1" indent="-171450" algn="l" defTabSz="800100">
            <a:lnSpc>
              <a:spcPct val="90000"/>
            </a:lnSpc>
            <a:spcBef>
              <a:spcPct val="0"/>
            </a:spcBef>
            <a:spcAft>
              <a:spcPct val="15000"/>
            </a:spcAft>
            <a:buChar char="•"/>
          </a:pPr>
          <a:r>
            <a:rPr lang="en-GB" sz="1800" b="0" kern="1200">
              <a:latin typeface="Arial" panose="020B0604020202020204" pitchFamily="34" charset="0"/>
              <a:ea typeface="+mn-ea"/>
              <a:cs typeface="Arial" panose="020B0604020202020204" pitchFamily="34" charset="0"/>
            </a:rPr>
            <a:t>Adult Community Forensic </a:t>
          </a:r>
          <a:endParaRPr lang="en-US" sz="1800" b="0" kern="1200" dirty="0">
            <a:latin typeface="Arial" panose="020B0604020202020204" pitchFamily="34" charset="0"/>
            <a:ea typeface="+mn-ea"/>
            <a:cs typeface="Arial" panose="020B0604020202020204" pitchFamily="34" charset="0"/>
          </a:endParaRPr>
        </a:p>
        <a:p>
          <a:pPr marL="171450" lvl="1" indent="-171450" algn="l" defTabSz="800100">
            <a:lnSpc>
              <a:spcPct val="90000"/>
            </a:lnSpc>
            <a:spcBef>
              <a:spcPct val="0"/>
            </a:spcBef>
            <a:spcAft>
              <a:spcPct val="15000"/>
            </a:spcAft>
            <a:buChar char="•"/>
          </a:pPr>
          <a:r>
            <a:rPr lang="en-GB" sz="1800" b="0" kern="1200">
              <a:latin typeface="Arial" panose="020B0604020202020204" pitchFamily="34" charset="0"/>
              <a:ea typeface="+mn-ea"/>
              <a:cs typeface="Arial" panose="020B0604020202020204" pitchFamily="34" charset="0"/>
            </a:rPr>
            <a:t>Assertive Outreach </a:t>
          </a:r>
          <a:endParaRPr lang="en-US" sz="1800" b="0" kern="1200" dirty="0">
            <a:latin typeface="Arial" panose="020B0604020202020204" pitchFamily="34" charset="0"/>
            <a:ea typeface="+mn-ea"/>
            <a:cs typeface="Arial" panose="020B0604020202020204" pitchFamily="34" charset="0"/>
          </a:endParaRPr>
        </a:p>
        <a:p>
          <a:pPr marL="171450" lvl="1" indent="-171450" algn="l" defTabSz="800100">
            <a:lnSpc>
              <a:spcPct val="90000"/>
            </a:lnSpc>
            <a:spcBef>
              <a:spcPct val="0"/>
            </a:spcBef>
            <a:spcAft>
              <a:spcPct val="15000"/>
            </a:spcAft>
            <a:buChar char="•"/>
          </a:pPr>
          <a:r>
            <a:rPr lang="en-GB" sz="1800" b="0" kern="1200">
              <a:latin typeface="Arial" panose="020B0604020202020204" pitchFamily="34" charset="0"/>
              <a:ea typeface="+mn-ea"/>
              <a:cs typeface="Arial" panose="020B0604020202020204" pitchFamily="34" charset="0"/>
            </a:rPr>
            <a:t>Assessment &amp; Home Treatment </a:t>
          </a:r>
          <a:endParaRPr lang="en-US" sz="1800" b="0" kern="1200" dirty="0">
            <a:latin typeface="Arial" panose="020B0604020202020204" pitchFamily="34" charset="0"/>
            <a:ea typeface="+mn-ea"/>
            <a:cs typeface="Arial" panose="020B0604020202020204" pitchFamily="34" charset="0"/>
          </a:endParaRPr>
        </a:p>
        <a:p>
          <a:pPr marL="171450" lvl="1" indent="-171450" algn="l" defTabSz="800100">
            <a:lnSpc>
              <a:spcPct val="90000"/>
            </a:lnSpc>
            <a:spcBef>
              <a:spcPct val="0"/>
            </a:spcBef>
            <a:spcAft>
              <a:spcPct val="15000"/>
            </a:spcAft>
            <a:buChar char="•"/>
          </a:pPr>
          <a:r>
            <a:rPr lang="en-GB" sz="1800" b="0" kern="1200">
              <a:latin typeface="Arial" panose="020B0604020202020204" pitchFamily="34" charset="0"/>
              <a:ea typeface="+mn-ea"/>
              <a:cs typeface="Arial" panose="020B0604020202020204" pitchFamily="34" charset="0"/>
            </a:rPr>
            <a:t>Clozapine Clinic </a:t>
          </a:r>
          <a:endParaRPr lang="en-US" sz="1800" b="0" kern="1200" dirty="0">
            <a:latin typeface="Arial" panose="020B0604020202020204" pitchFamily="34" charset="0"/>
            <a:ea typeface="+mn-ea"/>
            <a:cs typeface="Arial" panose="020B0604020202020204" pitchFamily="34" charset="0"/>
          </a:endParaRPr>
        </a:p>
        <a:p>
          <a:pPr marL="171450" lvl="1" indent="-171450" algn="l" defTabSz="800100">
            <a:lnSpc>
              <a:spcPct val="90000"/>
            </a:lnSpc>
            <a:spcBef>
              <a:spcPct val="0"/>
            </a:spcBef>
            <a:spcAft>
              <a:spcPct val="15000"/>
            </a:spcAft>
            <a:buChar char="•"/>
          </a:pPr>
          <a:r>
            <a:rPr lang="en-GB" sz="1800" b="0" kern="1200">
              <a:latin typeface="Arial" panose="020B0604020202020204" pitchFamily="34" charset="0"/>
              <a:ea typeface="+mn-ea"/>
              <a:cs typeface="Arial" panose="020B0604020202020204" pitchFamily="34" charset="0"/>
            </a:rPr>
            <a:t>Criminal Justice Team </a:t>
          </a:r>
          <a:endParaRPr lang="en-US" sz="1800" b="0" kern="1200" dirty="0">
            <a:latin typeface="Arial" panose="020B0604020202020204" pitchFamily="34" charset="0"/>
            <a:ea typeface="+mn-ea"/>
            <a:cs typeface="Arial" panose="020B0604020202020204" pitchFamily="34" charset="0"/>
          </a:endParaRPr>
        </a:p>
        <a:p>
          <a:pPr marL="171450" lvl="1" indent="-171450" algn="l" defTabSz="800100">
            <a:lnSpc>
              <a:spcPct val="90000"/>
            </a:lnSpc>
            <a:spcBef>
              <a:spcPct val="0"/>
            </a:spcBef>
            <a:spcAft>
              <a:spcPct val="15000"/>
            </a:spcAft>
            <a:buChar char="•"/>
          </a:pPr>
          <a:r>
            <a:rPr lang="en-GB" sz="1800" b="0" kern="1200">
              <a:latin typeface="Arial" panose="020B0604020202020204" pitchFamily="34" charset="0"/>
              <a:ea typeface="+mn-ea"/>
              <a:cs typeface="Arial" panose="020B0604020202020204" pitchFamily="34" charset="0"/>
            </a:rPr>
            <a:t>Early Intervention Psychosis </a:t>
          </a:r>
          <a:endParaRPr lang="en-US" sz="1800" b="0" kern="1200" dirty="0">
            <a:latin typeface="Arial" panose="020B0604020202020204" pitchFamily="34" charset="0"/>
            <a:ea typeface="+mn-ea"/>
            <a:cs typeface="Arial" panose="020B0604020202020204" pitchFamily="34" charset="0"/>
          </a:endParaRPr>
        </a:p>
        <a:p>
          <a:pPr marL="171450" lvl="1" indent="-171450" algn="l" defTabSz="800100">
            <a:lnSpc>
              <a:spcPct val="90000"/>
            </a:lnSpc>
            <a:spcBef>
              <a:spcPct val="0"/>
            </a:spcBef>
            <a:spcAft>
              <a:spcPct val="15000"/>
            </a:spcAft>
            <a:buChar char="•"/>
          </a:pPr>
          <a:r>
            <a:rPr lang="en-GB" sz="1800" b="0" kern="1200">
              <a:latin typeface="Arial" panose="020B0604020202020204" pitchFamily="34" charset="0"/>
              <a:ea typeface="+mn-ea"/>
              <a:cs typeface="Arial" panose="020B0604020202020204" pitchFamily="34" charset="0"/>
            </a:rPr>
            <a:t>Eating Disorder Service </a:t>
          </a:r>
          <a:endParaRPr lang="en-US" sz="1800" b="0" kern="1200" dirty="0">
            <a:latin typeface="Arial" panose="020B0604020202020204" pitchFamily="34" charset="0"/>
            <a:ea typeface="+mn-ea"/>
            <a:cs typeface="Arial" panose="020B0604020202020204" pitchFamily="34" charset="0"/>
          </a:endParaRPr>
        </a:p>
        <a:p>
          <a:pPr marL="171450" lvl="1" indent="-171450" algn="l" defTabSz="800100">
            <a:lnSpc>
              <a:spcPct val="90000"/>
            </a:lnSpc>
            <a:spcBef>
              <a:spcPct val="0"/>
            </a:spcBef>
            <a:spcAft>
              <a:spcPct val="15000"/>
            </a:spcAft>
            <a:buChar char="•"/>
          </a:pPr>
          <a:r>
            <a:rPr lang="en-GB" sz="1800" b="0" kern="1200">
              <a:latin typeface="Arial" panose="020B0604020202020204" pitchFamily="34" charset="0"/>
              <a:ea typeface="+mn-ea"/>
              <a:cs typeface="Arial" panose="020B0604020202020204" pitchFamily="34" charset="0"/>
            </a:rPr>
            <a:t>Lithium / Mood Clinic </a:t>
          </a:r>
          <a:endParaRPr lang="en-US" sz="1800" b="0" kern="1200" dirty="0">
            <a:latin typeface="Arial" panose="020B0604020202020204" pitchFamily="34" charset="0"/>
            <a:ea typeface="+mn-ea"/>
            <a:cs typeface="Arial" panose="020B0604020202020204" pitchFamily="34" charset="0"/>
          </a:endParaRPr>
        </a:p>
        <a:p>
          <a:pPr marL="171450" lvl="1" indent="-171450" algn="l" defTabSz="800100">
            <a:lnSpc>
              <a:spcPct val="90000"/>
            </a:lnSpc>
            <a:spcBef>
              <a:spcPct val="0"/>
            </a:spcBef>
            <a:spcAft>
              <a:spcPct val="15000"/>
            </a:spcAft>
            <a:buChar char="•"/>
          </a:pPr>
          <a:r>
            <a:rPr lang="en-GB" sz="1800" b="0" kern="1200">
              <a:latin typeface="Arial" panose="020B0604020202020204" pitchFamily="34" charset="0"/>
              <a:ea typeface="+mn-ea"/>
              <a:cs typeface="Arial" panose="020B0604020202020204" pitchFamily="34" charset="0"/>
            </a:rPr>
            <a:t>Depot Clinic North / South </a:t>
          </a:r>
          <a:endParaRPr lang="en-US" sz="1800" b="0" kern="1200" dirty="0">
            <a:latin typeface="Arial" panose="020B0604020202020204" pitchFamily="34" charset="0"/>
            <a:ea typeface="+mn-ea"/>
            <a:cs typeface="Arial" panose="020B0604020202020204" pitchFamily="34" charset="0"/>
          </a:endParaRPr>
        </a:p>
      </dsp:txBody>
      <dsp:txXfrm>
        <a:off x="843" y="1574168"/>
        <a:ext cx="2524124" cy="3996000"/>
      </dsp:txXfrm>
    </dsp:sp>
    <dsp:sp modelId="{2BBA302A-52A9-46DD-87BA-82222B569DD1}">
      <dsp:nvSpPr>
        <dsp:cNvPr id="0" name=""/>
        <dsp:cNvSpPr/>
      </dsp:nvSpPr>
      <dsp:spPr>
        <a:xfrm>
          <a:off x="2940000" y="154347"/>
          <a:ext cx="3155156" cy="1262062"/>
        </a:xfrm>
        <a:prstGeom prst="chevron">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en-GB" sz="2400" b="1" kern="1200" dirty="0">
              <a:latin typeface="Arial" panose="020B0604020202020204" pitchFamily="34" charset="0"/>
              <a:cs typeface="Arial" panose="020B0604020202020204" pitchFamily="34" charset="0"/>
            </a:rPr>
            <a:t>Therapies &amp; Community Health</a:t>
          </a:r>
          <a:endParaRPr lang="en-US" sz="2400" kern="1200" dirty="0">
            <a:latin typeface="Arial" panose="020B0604020202020204" pitchFamily="34" charset="0"/>
            <a:cs typeface="Arial" panose="020B0604020202020204" pitchFamily="34" charset="0"/>
          </a:endParaRPr>
        </a:p>
      </dsp:txBody>
      <dsp:txXfrm>
        <a:off x="3571031" y="154347"/>
        <a:ext cx="1893094" cy="1262062"/>
      </dsp:txXfrm>
    </dsp:sp>
    <dsp:sp modelId="{CD8CFA8D-BB49-4799-886E-95FCD6514C5C}">
      <dsp:nvSpPr>
        <dsp:cNvPr id="0" name=""/>
        <dsp:cNvSpPr/>
      </dsp:nvSpPr>
      <dsp:spPr>
        <a:xfrm>
          <a:off x="2940000" y="1574168"/>
          <a:ext cx="2524124" cy="3996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800100">
            <a:lnSpc>
              <a:spcPct val="90000"/>
            </a:lnSpc>
            <a:spcBef>
              <a:spcPct val="0"/>
            </a:spcBef>
            <a:spcAft>
              <a:spcPct val="15000"/>
            </a:spcAft>
            <a:buChar char="•"/>
          </a:pPr>
          <a:r>
            <a:rPr lang="en-GB" sz="1800" b="0" kern="1200">
              <a:latin typeface="Arial" panose="020B0604020202020204" pitchFamily="34" charset="0"/>
              <a:ea typeface="+mn-ea"/>
              <a:cs typeface="Arial" panose="020B0604020202020204" pitchFamily="34" charset="0"/>
            </a:rPr>
            <a:t>Flying Start Integrated Therapies </a:t>
          </a:r>
          <a:endParaRPr lang="en-US" sz="1800" b="0" kern="1200" dirty="0">
            <a:latin typeface="Arial" panose="020B0604020202020204" pitchFamily="34" charset="0"/>
            <a:ea typeface="+mn-ea"/>
            <a:cs typeface="Arial" panose="020B0604020202020204" pitchFamily="34" charset="0"/>
          </a:endParaRPr>
        </a:p>
        <a:p>
          <a:pPr marL="171450" lvl="1" indent="-171450" algn="l" defTabSz="800100">
            <a:lnSpc>
              <a:spcPct val="90000"/>
            </a:lnSpc>
            <a:spcBef>
              <a:spcPct val="0"/>
            </a:spcBef>
            <a:spcAft>
              <a:spcPct val="15000"/>
            </a:spcAft>
            <a:buChar char="•"/>
          </a:pPr>
          <a:r>
            <a:rPr lang="en-GB" sz="1800" b="0" kern="1200">
              <a:latin typeface="Arial" panose="020B0604020202020204" pitchFamily="34" charset="0"/>
              <a:ea typeface="+mn-ea"/>
              <a:cs typeface="Arial" panose="020B0604020202020204" pitchFamily="34" charset="0"/>
            </a:rPr>
            <a:t>CRS Therapies (OT / Physio / Dietetics / SALT/CRS Nurse Assessors </a:t>
          </a:r>
          <a:endParaRPr lang="en-US" sz="1800" b="0" kern="1200" dirty="0">
            <a:latin typeface="Arial" panose="020B0604020202020204" pitchFamily="34" charset="0"/>
            <a:ea typeface="+mn-ea"/>
            <a:cs typeface="Arial" panose="020B0604020202020204" pitchFamily="34" charset="0"/>
          </a:endParaRPr>
        </a:p>
        <a:p>
          <a:pPr marL="171450" lvl="1" indent="-171450" algn="l" defTabSz="800100">
            <a:lnSpc>
              <a:spcPct val="90000"/>
            </a:lnSpc>
            <a:spcBef>
              <a:spcPct val="0"/>
            </a:spcBef>
            <a:spcAft>
              <a:spcPct val="15000"/>
            </a:spcAft>
            <a:buChar char="•"/>
          </a:pPr>
          <a:r>
            <a:rPr lang="en-GB" sz="1800" b="0" kern="1200">
              <a:latin typeface="Arial" panose="020B0604020202020204" pitchFamily="34" charset="0"/>
              <a:ea typeface="+mn-ea"/>
              <a:cs typeface="Arial" panose="020B0604020202020204" pitchFamily="34" charset="0"/>
            </a:rPr>
            <a:t>CRS Specialist Practitioners </a:t>
          </a:r>
          <a:endParaRPr lang="en-US" sz="1800" b="0" kern="1200" dirty="0">
            <a:latin typeface="Arial" panose="020B0604020202020204" pitchFamily="34" charset="0"/>
            <a:ea typeface="+mn-ea"/>
            <a:cs typeface="Arial" panose="020B0604020202020204" pitchFamily="34" charset="0"/>
          </a:endParaRPr>
        </a:p>
        <a:p>
          <a:pPr marL="171450" lvl="1" indent="-171450" algn="l" defTabSz="800100">
            <a:lnSpc>
              <a:spcPct val="90000"/>
            </a:lnSpc>
            <a:spcBef>
              <a:spcPct val="0"/>
            </a:spcBef>
            <a:spcAft>
              <a:spcPct val="15000"/>
            </a:spcAft>
            <a:buChar char="•"/>
          </a:pPr>
          <a:r>
            <a:rPr lang="en-GB" sz="1800" b="0" kern="1200">
              <a:latin typeface="Arial" panose="020B0604020202020204" pitchFamily="34" charset="0"/>
              <a:ea typeface="+mn-ea"/>
              <a:cs typeface="Arial" panose="020B0604020202020204" pitchFamily="34" charset="0"/>
            </a:rPr>
            <a:t>CRS Physio Exercise Class</a:t>
          </a:r>
          <a:endParaRPr lang="en-US" sz="1800" b="0" kern="1200" dirty="0">
            <a:latin typeface="Arial" panose="020B0604020202020204" pitchFamily="34" charset="0"/>
            <a:ea typeface="+mn-ea"/>
            <a:cs typeface="Arial" panose="020B0604020202020204" pitchFamily="34" charset="0"/>
          </a:endParaRPr>
        </a:p>
      </dsp:txBody>
      <dsp:txXfrm>
        <a:off x="2940000" y="1574168"/>
        <a:ext cx="2524124" cy="399600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B7BA75-BAF9-412B-ABC0-3E262C14A2EB}" type="datetimeFigureOut">
              <a:rPr lang="en-GB" smtClean="0"/>
              <a:t>08/06/2026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F9EE2A-16EC-4426-A0CB-F96A20CDEAD0}" type="slidenum">
              <a:rPr lang="en-GB" smtClean="0"/>
              <a:t>‹#›</a:t>
            </a:fld>
            <a:endParaRPr lang="en-GB"/>
          </a:p>
        </p:txBody>
      </p:sp>
    </p:spTree>
    <p:extLst>
      <p:ext uri="{BB962C8B-B14F-4D97-AF65-F5344CB8AC3E}">
        <p14:creationId xmlns:p14="http://schemas.microsoft.com/office/powerpoint/2010/main" val="297428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AF9EE2A-16EC-4426-A0CB-F96A20CDEAD0}" type="slidenum">
              <a:rPr lang="en-GB" smtClean="0"/>
              <a:t>4</a:t>
            </a:fld>
            <a:endParaRPr lang="en-GB"/>
          </a:p>
        </p:txBody>
      </p:sp>
    </p:spTree>
    <p:extLst>
      <p:ext uri="{BB962C8B-B14F-4D97-AF65-F5344CB8AC3E}">
        <p14:creationId xmlns:p14="http://schemas.microsoft.com/office/powerpoint/2010/main" val="357815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The future-state RIO-enabled referrals and triage process for Tonna CMHT streamlines intake, screening and decision-making within a single digital workflow. Referrals are received into the team inbox and, where required, new clients are registered directly in RIO before a referral record is created and automatically added to team caseloads. Administrative staff prioritise referrals and maintain a dynamic waiting list, with all secondary care referrals reviewed at a weekly MDT screening meeting and outcomes recorded contemporaneously in the electronic record. Following screening, referrals are either progressed to CMHT assessment, outpatient services via </a:t>
            </a:r>
            <a:r>
              <a:rPr lang="en-GB" dirty="0" err="1"/>
              <a:t>WelshPAS</a:t>
            </a:r>
            <a:r>
              <a:rPr lang="en-GB" dirty="0"/>
              <a:t>, or discharged with rationale, supported by automated documentation, reduced reliance on paper, and real-time updates to patient records. The process removes duplicate data entry and manual tracking, strengthens governance through consistent digital recording, and improves efficiency and visibility of referral status across the pathway.</a:t>
            </a:r>
          </a:p>
        </p:txBody>
      </p:sp>
      <p:sp>
        <p:nvSpPr>
          <p:cNvPr id="4" name="Slide Number Placeholder 3"/>
          <p:cNvSpPr>
            <a:spLocks noGrp="1"/>
          </p:cNvSpPr>
          <p:nvPr>
            <p:ph type="sldNum" sz="quarter" idx="5"/>
          </p:nvPr>
        </p:nvSpPr>
        <p:spPr/>
        <p:txBody>
          <a:bodyPr/>
          <a:lstStyle/>
          <a:p>
            <a:fld id="{DAF9EE2A-16EC-4426-A0CB-F96A20CDEAD0}" type="slidenum">
              <a:rPr lang="en-GB" smtClean="0"/>
              <a:t>6</a:t>
            </a:fld>
            <a:endParaRPr lang="en-GB"/>
          </a:p>
        </p:txBody>
      </p:sp>
    </p:spTree>
    <p:extLst>
      <p:ext uri="{BB962C8B-B14F-4D97-AF65-F5344CB8AC3E}">
        <p14:creationId xmlns:p14="http://schemas.microsoft.com/office/powerpoint/2010/main" val="25046240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AF9EE2A-16EC-4426-A0CB-F96A20CDEAD0}" type="slidenum">
              <a:rPr lang="en-GB" smtClean="0"/>
              <a:t>11</a:t>
            </a:fld>
            <a:endParaRPr lang="en-GB"/>
          </a:p>
        </p:txBody>
      </p:sp>
    </p:spTree>
    <p:extLst>
      <p:ext uri="{BB962C8B-B14F-4D97-AF65-F5344CB8AC3E}">
        <p14:creationId xmlns:p14="http://schemas.microsoft.com/office/powerpoint/2010/main" val="3749954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a:t>
---
This slide references information from the following file: https://nhswales365-my.sharepoint.com/personal/david_eynon_wales_nhs_uk/_layouts/15/Doc.aspx?sourcedoc=%7B3432AC0A-994B-4A48-9A51-D18506A37C05%7D&amp;file=Worksheet%20in%20https%20%20%20nhswales365.sharepoint.com%20sites%20SBU_ConnectingCare%20Shared%2520Documents%20General%20Local%2520Business%2520Case%20Business%2520Case%2520Options%2520Appraisal.docx&amp;action=default&amp;mobileredirect=true
This slide presents a comprehensive overview of the key Mental Health teams identified for alignment with the RiO system as part of the transition away from Care Director. The teams included span multiple functional areas, highlighting the complexity and breadth of mental health service delivery within the organisation. Core community and access services include Community Mental Health Team 1, Community Mental Health Team 2, Community Mental Health Team 3, the Single Point of Access for Mental Health, and the Assessment and Home Treatment Team. These teams are central to managing referrals, assessments, and ongoing care coordination within community settings. In addition, specialist clinic services such as Depot Clinic South, Depot Clinic North, Attention Deficit Hyperactivity Disorder Clinic, Clozapine Clinic, and the Lithium and Mood Clinic are included, indicating the need to support structured clinical workflows, including prescribing and monitoring activities.
The scope also incorporates specialist and community-based mental health services, including Adult Community Forensic Service, Assertive Outreach Service, Early Intervention Psychosis Service, Eating Disorder Service, Criminal Justice Mental Health Team, Psychiatrist Team, and the Rehabilitation and Recovery Community Team. These services provide targeted interventions for specific patient cohorts and require robust data sharing and clinical recording capabilities. Older People’s Mental Health services are represented through Older Adult Mental Health Outpatient Services, Older Adult Mental Health Liaison Services, and Memory Assessment Clinics, reflecting the need to support age-specific care pathways.
Finally, integrated and residential services such as Crest Mental Health Service and Llanfair House Mental Health Residential Service are included, demonstrating the need for interoperability across community, residential, and multidisciplinary care environments. Collectively, these teams highlight the importance of a unified system that can support diverse workflows, facilitate information sharing, and maintain continuity of care across different service boundaries. These requirements are critical considerations for RiO alignment within the broader digital transformation programme.
</a:t>
            </a:r>
          </a:p>
        </p:txBody>
      </p:sp>
      <p:sp>
        <p:nvSpPr>
          <p:cNvPr id="4" name="Slide Number Placeholder 3"/>
          <p:cNvSpPr>
            <a:spLocks noGrp="1"/>
          </p:cNvSpPr>
          <p:nvPr>
            <p:ph type="sldNum" sz="quarter" idx="5"/>
          </p:nvPr>
        </p:nvSpPr>
        <p:spPr/>
        <p:txBody>
          <a:bodyPr/>
          <a:lstStyle/>
          <a:p>
            <a:fld id="{4CCB8D6F-6941-4DB9-AD7E-0A56EEA0B757}" type="slidenum">
              <a:t>17</a:t>
            </a:fld>
            <a:endParaRPr lang="en-US"/>
          </a:p>
        </p:txBody>
      </p:sp>
    </p:spTree>
    <p:extLst>
      <p:ext uri="{BB962C8B-B14F-4D97-AF65-F5344CB8AC3E}">
        <p14:creationId xmlns:p14="http://schemas.microsoft.com/office/powerpoint/2010/main" val="21169124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AF9EE2A-16EC-4426-A0CB-F96A20CDEAD0}" type="slidenum">
              <a:rPr lang="en-GB" smtClean="0"/>
              <a:t>18</a:t>
            </a:fld>
            <a:endParaRPr lang="en-GB"/>
          </a:p>
        </p:txBody>
      </p:sp>
    </p:spTree>
    <p:extLst>
      <p:ext uri="{BB962C8B-B14F-4D97-AF65-F5344CB8AC3E}">
        <p14:creationId xmlns:p14="http://schemas.microsoft.com/office/powerpoint/2010/main" val="19684538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slideMaster" Target="../slideMasters/slideMaster3.xml"/><Relationship Id="rId4" Type="http://schemas.openxmlformats.org/officeDocument/2006/relationships/image" Target="../media/image10.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slideMaster" Target="../slideMasters/slideMaster3.xml"/><Relationship Id="rId4" Type="http://schemas.openxmlformats.org/officeDocument/2006/relationships/image" Target="../media/image10.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slideMaster" Target="../slideMasters/slideMaster4.xml"/><Relationship Id="rId4" Type="http://schemas.openxmlformats.org/officeDocument/2006/relationships/image" Target="../media/image10.sv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689741" y="1798181"/>
            <a:ext cx="7346967" cy="739324"/>
          </a:xfrm>
        </p:spPr>
        <p:txBody>
          <a:bodyPr anchor="t" anchorCtr="0"/>
          <a:lstStyle>
            <a:lvl1pPr algn="l">
              <a:defRPr sz="3638" b="1"/>
            </a:lvl1pPr>
          </a:lstStyle>
          <a:p>
            <a:r>
              <a:rPr lang="en-GB"/>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689741" y="2624145"/>
            <a:ext cx="7346967" cy="935707"/>
          </a:xfrm>
        </p:spPr>
        <p:txBody>
          <a:bodyPr anchor="t" anchorCtr="0"/>
          <a:lstStyle>
            <a:lvl1pPr marL="0" indent="0" algn="l">
              <a:buNone/>
              <a:defRPr sz="2183"/>
            </a:lvl1pPr>
            <a:lvl2pPr marL="277246" indent="0" algn="ctr">
              <a:buNone/>
              <a:defRPr sz="1213"/>
            </a:lvl2pPr>
            <a:lvl3pPr marL="554492" indent="0" algn="ctr">
              <a:buNone/>
              <a:defRPr sz="1092"/>
            </a:lvl3pPr>
            <a:lvl4pPr marL="831738" indent="0" algn="ctr">
              <a:buNone/>
              <a:defRPr sz="970"/>
            </a:lvl4pPr>
            <a:lvl5pPr marL="1108984" indent="0" algn="ctr">
              <a:buNone/>
              <a:defRPr sz="970"/>
            </a:lvl5pPr>
            <a:lvl6pPr marL="1386230" indent="0" algn="ctr">
              <a:buNone/>
              <a:defRPr sz="970"/>
            </a:lvl6pPr>
            <a:lvl7pPr marL="1663476" indent="0" algn="ctr">
              <a:buNone/>
              <a:defRPr sz="970"/>
            </a:lvl7pPr>
            <a:lvl8pPr marL="1940723" indent="0" algn="ctr">
              <a:buNone/>
              <a:defRPr sz="970"/>
            </a:lvl8pPr>
            <a:lvl9pPr marL="2217969" indent="0" algn="ctr">
              <a:buNone/>
              <a:defRPr sz="970"/>
            </a:lvl9pPr>
          </a:lstStyle>
          <a:p>
            <a:r>
              <a:rPr lang="en-GB"/>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21058263" flipH="1">
            <a:off x="4125371" y="2548128"/>
            <a:ext cx="10054718" cy="5537999"/>
          </a:xfrm>
          <a:prstGeom prst="rect">
            <a:avLst/>
          </a:prstGeom>
        </p:spPr>
      </p:pic>
      <p:pic>
        <p:nvPicPr>
          <p:cNvPr id="12" name="Picture 35">
            <a:extLst>
              <a:ext uri="{FF2B5EF4-FFF2-40B4-BE49-F238E27FC236}">
                <a16:creationId xmlns:a16="http://schemas.microsoft.com/office/drawing/2014/main" id="{880117C7-5292-C5A0-3CFA-8F555548590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9138546" y="5578590"/>
            <a:ext cx="2202550" cy="560654"/>
          </a:xfrm>
          <a:prstGeom prst="rect">
            <a:avLst/>
          </a:prstGeom>
        </p:spPr>
      </p:pic>
      <p:pic>
        <p:nvPicPr>
          <p:cNvPr id="13" name="Graphic 12">
            <a:extLst>
              <a:ext uri="{FF2B5EF4-FFF2-40B4-BE49-F238E27FC236}">
                <a16:creationId xmlns:a16="http://schemas.microsoft.com/office/drawing/2014/main" id="{679F988C-821F-E254-809E-195DAB6CD1A9}"/>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569164" y="5429795"/>
            <a:ext cx="3188307" cy="864085"/>
          </a:xfrm>
          <a:prstGeom prst="rect">
            <a:avLst/>
          </a:prstGeom>
        </p:spPr>
      </p:pic>
    </p:spTree>
    <p:extLst>
      <p:ext uri="{BB962C8B-B14F-4D97-AF65-F5344CB8AC3E}">
        <p14:creationId xmlns:p14="http://schemas.microsoft.com/office/powerpoint/2010/main" val="38396906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6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643534" y="702743"/>
            <a:ext cx="9102846" cy="1293817"/>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643533" y="2163100"/>
            <a:ext cx="8871810" cy="3252833"/>
          </a:xfrm>
        </p:spPr>
        <p:txBody>
          <a:bodyPr lIns="0" tIns="0" rIns="0" bIns="0" anchor="t" anchorCtr="0">
            <a:noAutofit/>
          </a:bodyPr>
          <a:lstStyle>
            <a:lvl1pPr marL="0" indent="0">
              <a:lnSpc>
                <a:spcPct val="100000"/>
              </a:lnSpc>
              <a:spcBef>
                <a:spcPts val="0"/>
              </a:spcBef>
              <a:spcAft>
                <a:spcPts val="1092"/>
              </a:spcAft>
              <a:buNone/>
              <a:defRPr sz="1455">
                <a:solidFill>
                  <a:schemeClr val="bg1"/>
                </a:solidFill>
                <a:latin typeface="Arial" panose="020B0604020202020204" pitchFamily="34" charset="0"/>
                <a:cs typeface="Arial" panose="020B0604020202020204" pitchFamily="34" charset="0"/>
              </a:defRPr>
            </a:lvl1pPr>
            <a:lvl2pPr marL="130982" indent="-130982">
              <a:lnSpc>
                <a:spcPct val="100000"/>
              </a:lnSpc>
              <a:spcBef>
                <a:spcPts val="0"/>
              </a:spcBef>
              <a:spcAft>
                <a:spcPts val="1092"/>
              </a:spcAft>
              <a:buFont typeface="Arial" panose="020B0604020202020204" pitchFamily="34" charset="0"/>
              <a:buChar char="•"/>
              <a:defRPr sz="1455">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092"/>
              </a:spcAft>
              <a:buNone/>
              <a:defRPr sz="1455"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092"/>
              </a:spcAft>
              <a:buNone/>
              <a:defRPr sz="1455">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092"/>
              </a:spcAft>
              <a:buNone/>
              <a:defRPr sz="1455">
                <a:solidFill>
                  <a:schemeClr val="bg1"/>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769073" y="5930690"/>
            <a:ext cx="1596849" cy="406474"/>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4911" y="5869598"/>
            <a:ext cx="1986916" cy="538488"/>
          </a:xfrm>
          <a:prstGeom prst="rect">
            <a:avLst/>
          </a:prstGeom>
        </p:spPr>
      </p:pic>
      <p:sp>
        <p:nvSpPr>
          <p:cNvPr id="4" name="Freeform 3">
            <a:extLst>
              <a:ext uri="{FF2B5EF4-FFF2-40B4-BE49-F238E27FC236}">
                <a16:creationId xmlns:a16="http://schemas.microsoft.com/office/drawing/2014/main" id="{BD86B024-E7B3-D908-1C11-E24FC3149EFC}"/>
              </a:ext>
            </a:extLst>
          </p:cNvPr>
          <p:cNvSpPr/>
          <p:nvPr userDrawn="1"/>
        </p:nvSpPr>
        <p:spPr>
          <a:xfrm flipH="1">
            <a:off x="6330770" y="5239304"/>
            <a:ext cx="5894190" cy="1788723"/>
          </a:xfrm>
          <a:custGeom>
            <a:avLst/>
            <a:gdLst>
              <a:gd name="csX0" fmla="*/ 0 w 9720042"/>
              <a:gd name="csY0" fmla="*/ 1411769 h 2949736"/>
              <a:gd name="csX1" fmla="*/ 2992533 w 9720042"/>
              <a:gd name="csY1" fmla="*/ 128282 h 2949736"/>
              <a:gd name="csX2" fmla="*/ 4806259 w 9720042"/>
              <a:gd name="csY2" fmla="*/ 1223184 h 2949736"/>
              <a:gd name="csX3" fmla="*/ 6157096 w 9720042"/>
              <a:gd name="csY3" fmla="*/ 1477612 h 2949736"/>
              <a:gd name="csX4" fmla="*/ 7570502 w 9720042"/>
              <a:gd name="csY4" fmla="*/ 1410404 h 2949736"/>
              <a:gd name="csX5" fmla="*/ 9596274 w 9720042"/>
              <a:gd name="csY5" fmla="*/ 2618296 h 2949736"/>
              <a:gd name="csX6" fmla="*/ 9720043 w 9720042"/>
              <a:gd name="csY6" fmla="*/ 2948876 h 2949736"/>
              <a:gd name="csX7" fmla="*/ 9717202 w 9720042"/>
              <a:gd name="csY7" fmla="*/ 2949737 h 2949736"/>
              <a:gd name="csX8" fmla="*/ 9590698 w 9720042"/>
              <a:gd name="csY8" fmla="*/ 2620920 h 2949736"/>
              <a:gd name="csX9" fmla="*/ 7568356 w 9720042"/>
              <a:gd name="csY9" fmla="*/ 1438854 h 2949736"/>
              <a:gd name="csX10" fmla="*/ 6162756 w 9720042"/>
              <a:gd name="csY10" fmla="*/ 1518470 h 2949736"/>
              <a:gd name="csX11" fmla="*/ 4781644 w 9720042"/>
              <a:gd name="csY11" fmla="*/ 1268934 h 2949736"/>
              <a:gd name="csX12" fmla="*/ 2973557 w 9720042"/>
              <a:gd name="csY12" fmla="*/ 197285 h 2949736"/>
              <a:gd name="csX13" fmla="*/ 954700 w 9720042"/>
              <a:gd name="csY13" fmla="*/ 394982 h 2949736"/>
              <a:gd name="csX14" fmla="*/ 76574 w 9720042"/>
              <a:gd name="csY14" fmla="*/ 1447924 h 2949736"/>
              <a:gd name="csX15" fmla="*/ 0 w 9720042"/>
              <a:gd name="csY15" fmla="*/ 1411769 h 2949736"/>
              <a:gd name="csX16" fmla="*/ 0 w 9720042"/>
              <a:gd name="csY16" fmla="*/ 1411769 h 29497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9720042" h="2949736">
                <a:moveTo>
                  <a:pt x="0" y="1411769"/>
                </a:moveTo>
                <a:cubicBezTo>
                  <a:pt x="581242" y="166734"/>
                  <a:pt x="1700541" y="-234825"/>
                  <a:pt x="2992533" y="128282"/>
                </a:cubicBezTo>
                <a:cubicBezTo>
                  <a:pt x="3691010" y="316814"/>
                  <a:pt x="4188191" y="892940"/>
                  <a:pt x="4806259" y="1223184"/>
                </a:cubicBezTo>
                <a:cubicBezTo>
                  <a:pt x="5214931" y="1452081"/>
                  <a:pt x="5692567" y="1546395"/>
                  <a:pt x="6157096" y="1477612"/>
                </a:cubicBezTo>
                <a:cubicBezTo>
                  <a:pt x="6623582" y="1409481"/>
                  <a:pt x="7098567" y="1373473"/>
                  <a:pt x="7570502" y="1410404"/>
                </a:cubicBezTo>
                <a:cubicBezTo>
                  <a:pt x="8411850" y="1469403"/>
                  <a:pt x="9231467" y="1811425"/>
                  <a:pt x="9596274" y="2618296"/>
                </a:cubicBezTo>
                <a:cubicBezTo>
                  <a:pt x="9645693" y="2725270"/>
                  <a:pt x="9686718" y="2835981"/>
                  <a:pt x="9720043" y="2948876"/>
                </a:cubicBezTo>
                <a:cubicBezTo>
                  <a:pt x="9720043" y="2948876"/>
                  <a:pt x="9717202" y="2949737"/>
                  <a:pt x="9717202" y="2949737"/>
                </a:cubicBezTo>
                <a:cubicBezTo>
                  <a:pt x="9682889" y="2837262"/>
                  <a:pt x="9640938" y="2727139"/>
                  <a:pt x="9590698" y="2620920"/>
                </a:cubicBezTo>
                <a:cubicBezTo>
                  <a:pt x="9220821" y="1822280"/>
                  <a:pt x="8405118" y="1489916"/>
                  <a:pt x="7568356" y="1438854"/>
                </a:cubicBezTo>
                <a:cubicBezTo>
                  <a:pt x="7098904" y="1406394"/>
                  <a:pt x="6627726" y="1446370"/>
                  <a:pt x="6162756" y="1518470"/>
                </a:cubicBezTo>
                <a:cubicBezTo>
                  <a:pt x="5691053" y="1592354"/>
                  <a:pt x="5198857" y="1498923"/>
                  <a:pt x="4781644" y="1268934"/>
                </a:cubicBezTo>
                <a:cubicBezTo>
                  <a:pt x="4155708" y="939635"/>
                  <a:pt x="3665238" y="383917"/>
                  <a:pt x="2973557" y="197285"/>
                </a:cubicBezTo>
                <a:cubicBezTo>
                  <a:pt x="2308763" y="12305"/>
                  <a:pt x="1549842" y="10865"/>
                  <a:pt x="954700" y="394982"/>
                </a:cubicBezTo>
                <a:cubicBezTo>
                  <a:pt x="560877" y="643972"/>
                  <a:pt x="272850" y="1029854"/>
                  <a:pt x="76574" y="1447924"/>
                </a:cubicBezTo>
                <a:cubicBezTo>
                  <a:pt x="76574" y="1447924"/>
                  <a:pt x="0" y="1411769"/>
                  <a:pt x="0" y="1411769"/>
                </a:cubicBezTo>
                <a:lnTo>
                  <a:pt x="0" y="1411769"/>
                </a:lnTo>
                <a:close/>
              </a:path>
            </a:pathLst>
          </a:custGeom>
          <a:solidFill>
            <a:srgbClr val="FFFFFF"/>
          </a:solidFill>
          <a:ln w="21035" cap="flat">
            <a:noFill/>
            <a:prstDash val="solid"/>
            <a:miter/>
          </a:ln>
        </p:spPr>
        <p:txBody>
          <a:bodyPr/>
          <a:lstStyle/>
          <a:p>
            <a:endParaRPr lang="en-GB"/>
          </a:p>
        </p:txBody>
      </p:sp>
    </p:spTree>
    <p:extLst>
      <p:ext uri="{BB962C8B-B14F-4D97-AF65-F5344CB8AC3E}">
        <p14:creationId xmlns:p14="http://schemas.microsoft.com/office/powerpoint/2010/main" val="28513610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689741" y="1798181"/>
            <a:ext cx="7346967" cy="739324"/>
          </a:xfrm>
        </p:spPr>
        <p:txBody>
          <a:bodyPr anchor="t" anchorCtr="0"/>
          <a:lstStyle>
            <a:lvl1pPr algn="l">
              <a:defRPr sz="3638" b="1">
                <a:solidFill>
                  <a:srgbClr val="1F355E"/>
                </a:solidFill>
              </a:defRPr>
            </a:lvl1pPr>
          </a:lstStyle>
          <a:p>
            <a:r>
              <a:rPr lang="en-GB"/>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689741" y="2624145"/>
            <a:ext cx="7346967" cy="935707"/>
          </a:xfrm>
        </p:spPr>
        <p:txBody>
          <a:bodyPr anchor="t" anchorCtr="0"/>
          <a:lstStyle>
            <a:lvl1pPr marL="0" indent="0" algn="l">
              <a:buNone/>
              <a:defRPr sz="2183">
                <a:solidFill>
                  <a:srgbClr val="1F355E"/>
                </a:solidFill>
              </a:defRPr>
            </a:lvl1pPr>
            <a:lvl2pPr marL="277246" indent="0" algn="ctr">
              <a:buNone/>
              <a:defRPr sz="1213"/>
            </a:lvl2pPr>
            <a:lvl3pPr marL="554492" indent="0" algn="ctr">
              <a:buNone/>
              <a:defRPr sz="1092"/>
            </a:lvl3pPr>
            <a:lvl4pPr marL="831738" indent="0" algn="ctr">
              <a:buNone/>
              <a:defRPr sz="970"/>
            </a:lvl4pPr>
            <a:lvl5pPr marL="1108984" indent="0" algn="ctr">
              <a:buNone/>
              <a:defRPr sz="970"/>
            </a:lvl5pPr>
            <a:lvl6pPr marL="1386230" indent="0" algn="ctr">
              <a:buNone/>
              <a:defRPr sz="970"/>
            </a:lvl6pPr>
            <a:lvl7pPr marL="1663476" indent="0" algn="ctr">
              <a:buNone/>
              <a:defRPr sz="970"/>
            </a:lvl7pPr>
            <a:lvl8pPr marL="1940723" indent="0" algn="ctr">
              <a:buNone/>
              <a:defRPr sz="970"/>
            </a:lvl8pPr>
            <a:lvl9pPr marL="2217969" indent="0" algn="ctr">
              <a:buNone/>
              <a:defRPr sz="970"/>
            </a:lvl9pPr>
          </a:lstStyle>
          <a:p>
            <a:r>
              <a:rPr lang="en-GB"/>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rot="21058263" flipH="1">
            <a:off x="4125371" y="2548128"/>
            <a:ext cx="10054718" cy="5537999"/>
          </a:xfrm>
          <a:prstGeom prst="rect">
            <a:avLst/>
          </a:prstGeom>
        </p:spPr>
      </p:pic>
      <p:pic>
        <p:nvPicPr>
          <p:cNvPr id="12" name="Picture 35">
            <a:extLst>
              <a:ext uri="{FF2B5EF4-FFF2-40B4-BE49-F238E27FC236}">
                <a16:creationId xmlns:a16="http://schemas.microsoft.com/office/drawing/2014/main" id="{880117C7-5292-C5A0-3CFA-8F555548590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138546" y="5578590"/>
            <a:ext cx="2202550" cy="560653"/>
          </a:xfrm>
          <a:prstGeom prst="rect">
            <a:avLst/>
          </a:prstGeom>
        </p:spPr>
      </p:pic>
      <p:pic>
        <p:nvPicPr>
          <p:cNvPr id="13" name="Graphic 12">
            <a:extLst>
              <a:ext uri="{FF2B5EF4-FFF2-40B4-BE49-F238E27FC236}">
                <a16:creationId xmlns:a16="http://schemas.microsoft.com/office/drawing/2014/main" id="{679F988C-821F-E254-809E-195DAB6CD1A9}"/>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569164" y="5429795"/>
            <a:ext cx="3188307" cy="864085"/>
          </a:xfrm>
          <a:prstGeom prst="rect">
            <a:avLst/>
          </a:prstGeom>
        </p:spPr>
      </p:pic>
    </p:spTree>
    <p:extLst>
      <p:ext uri="{BB962C8B-B14F-4D97-AF65-F5344CB8AC3E}">
        <p14:creationId xmlns:p14="http://schemas.microsoft.com/office/powerpoint/2010/main" val="18842412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782156" y="1251460"/>
            <a:ext cx="7346967" cy="739324"/>
          </a:xfrm>
        </p:spPr>
        <p:txBody>
          <a:bodyPr anchor="t" anchorCtr="0"/>
          <a:lstStyle>
            <a:lvl1pPr algn="l">
              <a:defRPr sz="3638" b="1">
                <a:solidFill>
                  <a:srgbClr val="1F355E"/>
                </a:solidFill>
              </a:defRPr>
            </a:lvl1pPr>
          </a:lstStyle>
          <a:p>
            <a:r>
              <a:rPr lang="en-GB"/>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782156" y="2077425"/>
            <a:ext cx="7346967" cy="935707"/>
          </a:xfrm>
        </p:spPr>
        <p:txBody>
          <a:bodyPr anchor="t" anchorCtr="0"/>
          <a:lstStyle>
            <a:lvl1pPr marL="0" indent="0" algn="l">
              <a:buNone/>
              <a:defRPr sz="2183">
                <a:solidFill>
                  <a:srgbClr val="1F355E"/>
                </a:solidFill>
              </a:defRPr>
            </a:lvl1pPr>
            <a:lvl2pPr marL="277246" indent="0" algn="ctr">
              <a:buNone/>
              <a:defRPr sz="1213"/>
            </a:lvl2pPr>
            <a:lvl3pPr marL="554492" indent="0" algn="ctr">
              <a:buNone/>
              <a:defRPr sz="1092"/>
            </a:lvl3pPr>
            <a:lvl4pPr marL="831738" indent="0" algn="ctr">
              <a:buNone/>
              <a:defRPr sz="970"/>
            </a:lvl4pPr>
            <a:lvl5pPr marL="1108984" indent="0" algn="ctr">
              <a:buNone/>
              <a:defRPr sz="970"/>
            </a:lvl5pPr>
            <a:lvl6pPr marL="1386230" indent="0" algn="ctr">
              <a:buNone/>
              <a:defRPr sz="970"/>
            </a:lvl6pPr>
            <a:lvl7pPr marL="1663476" indent="0" algn="ctr">
              <a:buNone/>
              <a:defRPr sz="970"/>
            </a:lvl7pPr>
            <a:lvl8pPr marL="1940723" indent="0" algn="ctr">
              <a:buNone/>
              <a:defRPr sz="970"/>
            </a:lvl8pPr>
            <a:lvl9pPr marL="2217969" indent="0" algn="ctr">
              <a:buNone/>
              <a:defRPr sz="970"/>
            </a:lvl9pPr>
          </a:lstStyle>
          <a:p>
            <a:r>
              <a:rPr lang="en-GB"/>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2544773" y="3013132"/>
            <a:ext cx="16045499" cy="3107471"/>
          </a:xfrm>
          <a:prstGeom prst="rect">
            <a:avLst/>
          </a:prstGeom>
        </p:spPr>
      </p:pic>
      <p:pic>
        <p:nvPicPr>
          <p:cNvPr id="4" name="Picture 35">
            <a:extLst>
              <a:ext uri="{FF2B5EF4-FFF2-40B4-BE49-F238E27FC236}">
                <a16:creationId xmlns:a16="http://schemas.microsoft.com/office/drawing/2014/main" id="{5455B14C-E6A0-00EC-1771-75A8432318A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44990" y="5746016"/>
            <a:ext cx="1706976" cy="434506"/>
          </a:xfrm>
          <a:prstGeom prst="rect">
            <a:avLst/>
          </a:prstGeom>
        </p:spPr>
      </p:pic>
      <p:pic>
        <p:nvPicPr>
          <p:cNvPr id="5" name="Graphic 4">
            <a:extLst>
              <a:ext uri="{FF2B5EF4-FFF2-40B4-BE49-F238E27FC236}">
                <a16:creationId xmlns:a16="http://schemas.microsoft.com/office/drawing/2014/main" id="{C8408971-AB40-3C42-8AAE-AFF7EC0B3F70}"/>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689741" y="5646438"/>
            <a:ext cx="2338092" cy="633662"/>
          </a:xfrm>
          <a:prstGeom prst="rect">
            <a:avLst/>
          </a:prstGeom>
        </p:spPr>
      </p:pic>
    </p:spTree>
    <p:extLst>
      <p:ext uri="{BB962C8B-B14F-4D97-AF65-F5344CB8AC3E}">
        <p14:creationId xmlns:p14="http://schemas.microsoft.com/office/powerpoint/2010/main" val="32289816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643534" y="702743"/>
            <a:ext cx="9102846" cy="1293817"/>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643533" y="2163100"/>
            <a:ext cx="8871810" cy="3252833"/>
          </a:xfrm>
        </p:spPr>
        <p:txBody>
          <a:bodyPr lIns="0" tIns="0" rIns="0" bIns="0" anchor="t" anchorCtr="0">
            <a:noAutofit/>
          </a:bodyPr>
          <a:lstStyle>
            <a:lvl1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1pPr>
            <a:lvl2pPr marL="130982" indent="-130982">
              <a:lnSpc>
                <a:spcPct val="100000"/>
              </a:lnSpc>
              <a:spcBef>
                <a:spcPts val="0"/>
              </a:spcBef>
              <a:spcAft>
                <a:spcPts val="1092"/>
              </a:spcAft>
              <a:buFont typeface="Arial" panose="020B0604020202020204" pitchFamily="34" charset="0"/>
              <a:buChar char="•"/>
              <a:defRPr sz="1455">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092"/>
              </a:spcAft>
              <a:buNone/>
              <a:defRPr sz="1455"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769073" y="5930690"/>
            <a:ext cx="1596849" cy="406474"/>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4912" y="5869598"/>
            <a:ext cx="1986915" cy="538488"/>
          </a:xfrm>
          <a:prstGeom prst="rect">
            <a:avLst/>
          </a:prstGeom>
        </p:spPr>
      </p:pic>
      <p:pic>
        <p:nvPicPr>
          <p:cNvPr id="10" name="Graphic 9">
            <a:extLst>
              <a:ext uri="{FF2B5EF4-FFF2-40B4-BE49-F238E27FC236}">
                <a16:creationId xmlns:a16="http://schemas.microsoft.com/office/drawing/2014/main" id="{74D9D2A3-00F4-8038-D208-5AAA065A43DA}"/>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flipH="1">
            <a:off x="5542567" y="4288274"/>
            <a:ext cx="7590788" cy="3284832"/>
          </a:xfrm>
          <a:prstGeom prst="rect">
            <a:avLst/>
          </a:prstGeom>
        </p:spPr>
      </p:pic>
    </p:spTree>
    <p:extLst>
      <p:ext uri="{BB962C8B-B14F-4D97-AF65-F5344CB8AC3E}">
        <p14:creationId xmlns:p14="http://schemas.microsoft.com/office/powerpoint/2010/main" val="36837954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643534" y="702743"/>
            <a:ext cx="9102846" cy="1293817"/>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643533" y="2163100"/>
            <a:ext cx="8871810" cy="3252833"/>
          </a:xfrm>
        </p:spPr>
        <p:txBody>
          <a:bodyPr lIns="0" tIns="0" rIns="0" bIns="0" anchor="t" anchorCtr="0">
            <a:noAutofit/>
          </a:bodyPr>
          <a:lstStyle>
            <a:lvl1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1pPr>
            <a:lvl2pPr marL="130982" indent="-130982">
              <a:lnSpc>
                <a:spcPct val="100000"/>
              </a:lnSpc>
              <a:spcBef>
                <a:spcPts val="0"/>
              </a:spcBef>
              <a:spcAft>
                <a:spcPts val="1092"/>
              </a:spcAft>
              <a:buFont typeface="Arial" panose="020B0604020202020204" pitchFamily="34" charset="0"/>
              <a:buChar char="•"/>
              <a:defRPr sz="1455">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092"/>
              </a:spcAft>
              <a:buNone/>
              <a:defRPr sz="1455"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4" name="Freeform 13">
            <a:extLst>
              <a:ext uri="{FF2B5EF4-FFF2-40B4-BE49-F238E27FC236}">
                <a16:creationId xmlns:a16="http://schemas.microsoft.com/office/drawing/2014/main" id="{1F44AA46-845C-D09D-1237-FBBC26F0DC61}"/>
              </a:ext>
            </a:extLst>
          </p:cNvPr>
          <p:cNvSpPr/>
          <p:nvPr/>
        </p:nvSpPr>
        <p:spPr>
          <a:xfrm flipH="1">
            <a:off x="6330770" y="5239304"/>
            <a:ext cx="6206542" cy="2431910"/>
          </a:xfrm>
          <a:custGeom>
            <a:avLst/>
            <a:gdLst>
              <a:gd name="csX0" fmla="*/ 0 w 10235137"/>
              <a:gd name="csY0" fmla="*/ 1319991 h 4011323"/>
              <a:gd name="csX1" fmla="*/ 1854195 w 10235137"/>
              <a:gd name="csY1" fmla="*/ 47698 h 4011323"/>
              <a:gd name="csX2" fmla="*/ 3197101 w 10235137"/>
              <a:gd name="csY2" fmla="*/ 62121 h 4011323"/>
              <a:gd name="csX3" fmla="*/ 4108802 w 10235137"/>
              <a:gd name="csY3" fmla="*/ 366533 h 4011323"/>
              <a:gd name="csX4" fmla="*/ 4752264 w 10235137"/>
              <a:gd name="csY4" fmla="*/ 786595 h 4011323"/>
              <a:gd name="csX5" fmla="*/ 5907296 w 10235137"/>
              <a:gd name="csY5" fmla="*/ 1777134 h 4011323"/>
              <a:gd name="csX6" fmla="*/ 6241155 w 10235137"/>
              <a:gd name="csY6" fmla="*/ 1954990 h 4011323"/>
              <a:gd name="csX7" fmla="*/ 7356004 w 10235137"/>
              <a:gd name="csY7" fmla="*/ 2162932 h 4011323"/>
              <a:gd name="csX8" fmla="*/ 9562286 w 10235137"/>
              <a:gd name="csY8" fmla="*/ 2687199 h 4011323"/>
              <a:gd name="csX9" fmla="*/ 10235138 w 10235137"/>
              <a:gd name="csY9" fmla="*/ 4011324 h 4011323"/>
              <a:gd name="csX10" fmla="*/ 10031401 w 10235137"/>
              <a:gd name="csY10" fmla="*/ 3280563 h 4011323"/>
              <a:gd name="csX11" fmla="*/ 8114798 w 10235137"/>
              <a:gd name="csY11" fmla="*/ 2257162 h 4011323"/>
              <a:gd name="csX12" fmla="*/ 6592350 w 10235137"/>
              <a:gd name="csY12" fmla="*/ 2108196 h 4011323"/>
              <a:gd name="csX13" fmla="*/ 6223189 w 10235137"/>
              <a:gd name="csY13" fmla="*/ 1996183 h 4011323"/>
              <a:gd name="csX14" fmla="*/ 5882555 w 10235137"/>
              <a:gd name="csY14" fmla="*/ 1816795 h 4011323"/>
              <a:gd name="csX15" fmla="*/ 4718055 w 10235137"/>
              <a:gd name="csY15" fmla="*/ 827978 h 4011323"/>
              <a:gd name="csX16" fmla="*/ 4083346 w 10235137"/>
              <a:gd name="csY16" fmla="*/ 418443 h 4011323"/>
              <a:gd name="csX17" fmla="*/ 3232509 w 10235137"/>
              <a:gd name="csY17" fmla="*/ 133786 h 4011323"/>
              <a:gd name="csX18" fmla="*/ 2620395 w 10235137"/>
              <a:gd name="csY18" fmla="*/ 70573 h 4011323"/>
              <a:gd name="csX19" fmla="*/ 536638 w 10235137"/>
              <a:gd name="csY19" fmla="*/ 774344 h 4011323"/>
              <a:gd name="csX20" fmla="*/ 72015 w 10235137"/>
              <a:gd name="csY20" fmla="*/ 1363284 h 4011323"/>
              <a:gd name="csX21" fmla="*/ 0 w 10235137"/>
              <a:gd name="csY21" fmla="*/ 1319991 h 4011323"/>
              <a:gd name="csX22" fmla="*/ 0 w 10235137"/>
              <a:gd name="csY22" fmla="*/ 1319991 h 40113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235137" h="4011323">
                <a:moveTo>
                  <a:pt x="0" y="1319991"/>
                </a:moveTo>
                <a:cubicBezTo>
                  <a:pt x="398877" y="641625"/>
                  <a:pt x="1072738" y="167604"/>
                  <a:pt x="1854195" y="47698"/>
                </a:cubicBezTo>
                <a:cubicBezTo>
                  <a:pt x="2299327" y="-27416"/>
                  <a:pt x="2753084" y="-7130"/>
                  <a:pt x="3197101" y="62121"/>
                </a:cubicBezTo>
                <a:cubicBezTo>
                  <a:pt x="3511373" y="126700"/>
                  <a:pt x="3820176" y="224584"/>
                  <a:pt x="4108802" y="366533"/>
                </a:cubicBezTo>
                <a:cubicBezTo>
                  <a:pt x="4339721" y="479046"/>
                  <a:pt x="4555049" y="622679"/>
                  <a:pt x="4752264" y="786595"/>
                </a:cubicBezTo>
                <a:cubicBezTo>
                  <a:pt x="5144063" y="1111067"/>
                  <a:pt x="5471232" y="1510318"/>
                  <a:pt x="5907296" y="1777134"/>
                </a:cubicBezTo>
                <a:cubicBezTo>
                  <a:pt x="6014403" y="1843795"/>
                  <a:pt x="6126474" y="1903130"/>
                  <a:pt x="6241155" y="1954990"/>
                </a:cubicBezTo>
                <a:cubicBezTo>
                  <a:pt x="6592581" y="2103703"/>
                  <a:pt x="6978827" y="2129066"/>
                  <a:pt x="7356004" y="2162932"/>
                </a:cubicBezTo>
                <a:cubicBezTo>
                  <a:pt x="8104805" y="2230203"/>
                  <a:pt x="8927955" y="2229762"/>
                  <a:pt x="9562286" y="2687199"/>
                </a:cubicBezTo>
                <a:cubicBezTo>
                  <a:pt x="9984864" y="2991702"/>
                  <a:pt x="10186455" y="3508158"/>
                  <a:pt x="10235138" y="4011324"/>
                </a:cubicBezTo>
                <a:cubicBezTo>
                  <a:pt x="10194744" y="3770375"/>
                  <a:pt x="10145893" y="3507381"/>
                  <a:pt x="10031401" y="3280563"/>
                </a:cubicBezTo>
                <a:cubicBezTo>
                  <a:pt x="9687254" y="2537331"/>
                  <a:pt x="8866250" y="2324538"/>
                  <a:pt x="8114798" y="2257162"/>
                </a:cubicBezTo>
                <a:cubicBezTo>
                  <a:pt x="7607729" y="2203664"/>
                  <a:pt x="7094854" y="2208724"/>
                  <a:pt x="6592350" y="2108196"/>
                </a:cubicBezTo>
                <a:cubicBezTo>
                  <a:pt x="6466435" y="2081888"/>
                  <a:pt x="6341656" y="2047413"/>
                  <a:pt x="6223189" y="1996183"/>
                </a:cubicBezTo>
                <a:cubicBezTo>
                  <a:pt x="6105562" y="1943778"/>
                  <a:pt x="5991976" y="1884129"/>
                  <a:pt x="5882555" y="1816795"/>
                </a:cubicBezTo>
                <a:cubicBezTo>
                  <a:pt x="5442788" y="1550798"/>
                  <a:pt x="5110338" y="1150195"/>
                  <a:pt x="4718055" y="827978"/>
                </a:cubicBezTo>
                <a:cubicBezTo>
                  <a:pt x="4523113" y="667330"/>
                  <a:pt x="4311256" y="527666"/>
                  <a:pt x="4083346" y="418443"/>
                </a:cubicBezTo>
                <a:cubicBezTo>
                  <a:pt x="3814201" y="287091"/>
                  <a:pt x="3525196" y="197575"/>
                  <a:pt x="3232509" y="133786"/>
                </a:cubicBezTo>
                <a:cubicBezTo>
                  <a:pt x="3031170" y="97089"/>
                  <a:pt x="2824867" y="79446"/>
                  <a:pt x="2620395" y="70573"/>
                </a:cubicBezTo>
                <a:cubicBezTo>
                  <a:pt x="1869869" y="34973"/>
                  <a:pt x="1082176" y="237892"/>
                  <a:pt x="536638" y="774344"/>
                </a:cubicBezTo>
                <a:cubicBezTo>
                  <a:pt x="355491" y="947621"/>
                  <a:pt x="201405" y="1148188"/>
                  <a:pt x="72015" y="1363284"/>
                </a:cubicBezTo>
                <a:lnTo>
                  <a:pt x="0" y="1319991"/>
                </a:lnTo>
                <a:lnTo>
                  <a:pt x="0" y="1319991"/>
                </a:lnTo>
                <a:close/>
              </a:path>
            </a:pathLst>
          </a:custGeom>
          <a:solidFill>
            <a:srgbClr val="FFD64F"/>
          </a:solidFill>
          <a:ln w="21035" cap="flat">
            <a:noFill/>
            <a:prstDash val="solid"/>
            <a:miter/>
          </a:ln>
        </p:spPr>
        <p:txBody>
          <a:bodyPr/>
          <a:lstStyle/>
          <a:p>
            <a:endParaRPr lang="en-GB"/>
          </a:p>
        </p:txBody>
      </p:sp>
      <p:pic>
        <p:nvPicPr>
          <p:cNvPr id="4" name="Picture 35">
            <a:extLst>
              <a:ext uri="{FF2B5EF4-FFF2-40B4-BE49-F238E27FC236}">
                <a16:creationId xmlns:a16="http://schemas.microsoft.com/office/drawing/2014/main" id="{92AF60C6-8F00-4FB9-8A81-44A5ED02EA9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769073" y="5930690"/>
            <a:ext cx="1596849" cy="406474"/>
          </a:xfrm>
          <a:prstGeom prst="rect">
            <a:avLst/>
          </a:prstGeom>
        </p:spPr>
      </p:pic>
      <p:pic>
        <p:nvPicPr>
          <p:cNvPr id="5" name="Graphic 4">
            <a:extLst>
              <a:ext uri="{FF2B5EF4-FFF2-40B4-BE49-F238E27FC236}">
                <a16:creationId xmlns:a16="http://schemas.microsoft.com/office/drawing/2014/main" id="{B5EAF48B-D989-BB5E-399B-60B08945297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4912" y="5869598"/>
            <a:ext cx="1986915" cy="538488"/>
          </a:xfrm>
          <a:prstGeom prst="rect">
            <a:avLst/>
          </a:prstGeom>
        </p:spPr>
      </p:pic>
    </p:spTree>
    <p:extLst>
      <p:ext uri="{BB962C8B-B14F-4D97-AF65-F5344CB8AC3E}">
        <p14:creationId xmlns:p14="http://schemas.microsoft.com/office/powerpoint/2010/main" val="32392619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643534" y="702743"/>
            <a:ext cx="9102846" cy="1293817"/>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643533" y="2163100"/>
            <a:ext cx="8871810" cy="3252833"/>
          </a:xfrm>
        </p:spPr>
        <p:txBody>
          <a:bodyPr lIns="0" tIns="0" rIns="0" bIns="0" anchor="t" anchorCtr="0">
            <a:noAutofit/>
          </a:bodyPr>
          <a:lstStyle>
            <a:lvl1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1pPr>
            <a:lvl2pPr marL="130982" indent="-130982">
              <a:lnSpc>
                <a:spcPct val="100000"/>
              </a:lnSpc>
              <a:spcBef>
                <a:spcPts val="0"/>
              </a:spcBef>
              <a:spcAft>
                <a:spcPts val="1092"/>
              </a:spcAft>
              <a:buFont typeface="Arial" panose="020B0604020202020204" pitchFamily="34" charset="0"/>
              <a:buChar char="•"/>
              <a:defRPr sz="1455">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092"/>
              </a:spcAft>
              <a:buNone/>
              <a:defRPr sz="1455"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6" name="Freeform 15">
            <a:extLst>
              <a:ext uri="{FF2B5EF4-FFF2-40B4-BE49-F238E27FC236}">
                <a16:creationId xmlns:a16="http://schemas.microsoft.com/office/drawing/2014/main" id="{6666AD00-DAC0-FD02-4570-C328AFDBE450}"/>
              </a:ext>
            </a:extLst>
          </p:cNvPr>
          <p:cNvSpPr/>
          <p:nvPr userDrawn="1"/>
        </p:nvSpPr>
        <p:spPr>
          <a:xfrm flipH="1">
            <a:off x="6330770" y="5239304"/>
            <a:ext cx="6144096" cy="2302302"/>
          </a:xfrm>
          <a:custGeom>
            <a:avLst/>
            <a:gdLst>
              <a:gd name="csX0" fmla="*/ 0 w 10132158"/>
              <a:gd name="csY0" fmla="*/ 1335596 h 3796666"/>
              <a:gd name="csX1" fmla="*/ 1073471 w 10132158"/>
              <a:gd name="csY1" fmla="*/ 287138 h 3796666"/>
              <a:gd name="csX2" fmla="*/ 2924236 w 10132158"/>
              <a:gd name="csY2" fmla="*/ 38682 h 3796666"/>
              <a:gd name="csX3" fmla="*/ 3656837 w 10132158"/>
              <a:gd name="csY3" fmla="*/ 221213 h 3796666"/>
              <a:gd name="csX4" fmla="*/ 4632938 w 10132158"/>
              <a:gd name="csY4" fmla="*/ 786920 h 3796666"/>
              <a:gd name="csX5" fmla="*/ 5818897 w 10132158"/>
              <a:gd name="csY5" fmla="*/ 1691182 h 3796666"/>
              <a:gd name="csX6" fmla="*/ 7267163 w 10132158"/>
              <a:gd name="csY6" fmla="*/ 2004020 h 3796666"/>
              <a:gd name="csX7" fmla="*/ 9711537 w 10132158"/>
              <a:gd name="csY7" fmla="*/ 2768626 h 3796666"/>
              <a:gd name="csX8" fmla="*/ 10132159 w 10132158"/>
              <a:gd name="csY8" fmla="*/ 3796142 h 3796666"/>
              <a:gd name="csX9" fmla="*/ 10128182 w 10132158"/>
              <a:gd name="csY9" fmla="*/ 3796667 h 3796666"/>
              <a:gd name="csX10" fmla="*/ 9702595 w 10132158"/>
              <a:gd name="csY10" fmla="*/ 2776331 h 3796666"/>
              <a:gd name="csX11" fmla="*/ 7265080 w 10132158"/>
              <a:gd name="csY11" fmla="*/ 2033897 h 3796666"/>
              <a:gd name="csX12" fmla="*/ 5800657 w 10132158"/>
              <a:gd name="csY12" fmla="*/ 1727274 h 3796666"/>
              <a:gd name="csX13" fmla="*/ 4602327 w 10132158"/>
              <a:gd name="csY13" fmla="*/ 825201 h 3796666"/>
              <a:gd name="csX14" fmla="*/ 3637377 w 10132158"/>
              <a:gd name="csY14" fmla="*/ 273919 h 3796666"/>
              <a:gd name="csX15" fmla="*/ 2916242 w 10132158"/>
              <a:gd name="csY15" fmla="*/ 99641 h 3796666"/>
              <a:gd name="csX16" fmla="*/ 1805621 w 10132158"/>
              <a:gd name="csY16" fmla="*/ 117313 h 3796666"/>
              <a:gd name="csX17" fmla="*/ 332117 w 10132158"/>
              <a:gd name="csY17" fmla="*/ 995711 h 3796666"/>
              <a:gd name="csX18" fmla="*/ 221154 w 10132158"/>
              <a:gd name="csY18" fmla="*/ 1143274 h 3796666"/>
              <a:gd name="csX19" fmla="*/ 120675 w 10132158"/>
              <a:gd name="csY19" fmla="*/ 1298349 h 3796666"/>
              <a:gd name="csX20" fmla="*/ 72972 w 10132158"/>
              <a:gd name="csY20" fmla="*/ 1377525 h 3796666"/>
              <a:gd name="csX21" fmla="*/ 0 w 10132158"/>
              <a:gd name="csY21" fmla="*/ 1335617 h 3796666"/>
              <a:gd name="csX22" fmla="*/ 0 w 10132158"/>
              <a:gd name="csY22" fmla="*/ 1335617 h 37966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132158" h="3796666">
                <a:moveTo>
                  <a:pt x="0" y="1335596"/>
                </a:moveTo>
                <a:cubicBezTo>
                  <a:pt x="253654" y="897937"/>
                  <a:pt x="617544" y="515397"/>
                  <a:pt x="1073471" y="287138"/>
                </a:cubicBezTo>
                <a:cubicBezTo>
                  <a:pt x="1641311" y="-2529"/>
                  <a:pt x="2301309" y="-46501"/>
                  <a:pt x="2924236" y="38682"/>
                </a:cubicBezTo>
                <a:cubicBezTo>
                  <a:pt x="3174110" y="69056"/>
                  <a:pt x="3420870" y="132989"/>
                  <a:pt x="3656837" y="221213"/>
                </a:cubicBezTo>
                <a:cubicBezTo>
                  <a:pt x="4012366" y="350323"/>
                  <a:pt x="4340356" y="549887"/>
                  <a:pt x="4632938" y="786920"/>
                </a:cubicBezTo>
                <a:cubicBezTo>
                  <a:pt x="5021140" y="1098973"/>
                  <a:pt x="5369179" y="1467261"/>
                  <a:pt x="5818897" y="1691182"/>
                </a:cubicBezTo>
                <a:cubicBezTo>
                  <a:pt x="6263923" y="1926986"/>
                  <a:pt x="6772507" y="1969293"/>
                  <a:pt x="7267163" y="2004020"/>
                </a:cubicBezTo>
                <a:cubicBezTo>
                  <a:pt x="8109879" y="2072865"/>
                  <a:pt x="9111058" y="2084266"/>
                  <a:pt x="9711537" y="2768626"/>
                </a:cubicBezTo>
                <a:cubicBezTo>
                  <a:pt x="9958528" y="3055052"/>
                  <a:pt x="10083518" y="3426258"/>
                  <a:pt x="10132159" y="3796142"/>
                </a:cubicBezTo>
                <a:cubicBezTo>
                  <a:pt x="10132159" y="3796142"/>
                  <a:pt x="10128182" y="3796667"/>
                  <a:pt x="10128182" y="3796667"/>
                </a:cubicBezTo>
                <a:cubicBezTo>
                  <a:pt x="10077017" y="3428022"/>
                  <a:pt x="9950471" y="3059860"/>
                  <a:pt x="9702595" y="2776331"/>
                </a:cubicBezTo>
                <a:cubicBezTo>
                  <a:pt x="9101443" y="2100370"/>
                  <a:pt x="8103084" y="2096675"/>
                  <a:pt x="7265080" y="2033897"/>
                </a:cubicBezTo>
                <a:cubicBezTo>
                  <a:pt x="6767142" y="2002613"/>
                  <a:pt x="6250963" y="1963099"/>
                  <a:pt x="5800657" y="1727274"/>
                </a:cubicBezTo>
                <a:cubicBezTo>
                  <a:pt x="5346583" y="1504696"/>
                  <a:pt x="4992296" y="1135253"/>
                  <a:pt x="4602327" y="825201"/>
                </a:cubicBezTo>
                <a:cubicBezTo>
                  <a:pt x="4311239" y="592282"/>
                  <a:pt x="3988845" y="399151"/>
                  <a:pt x="3637377" y="273919"/>
                </a:cubicBezTo>
                <a:cubicBezTo>
                  <a:pt x="3404229" y="188489"/>
                  <a:pt x="3163528" y="128051"/>
                  <a:pt x="2916242" y="99641"/>
                </a:cubicBezTo>
                <a:cubicBezTo>
                  <a:pt x="2547943" y="52543"/>
                  <a:pt x="2170744" y="49207"/>
                  <a:pt x="1805621" y="117313"/>
                </a:cubicBezTo>
                <a:cubicBezTo>
                  <a:pt x="1227007" y="218306"/>
                  <a:pt x="693228" y="533252"/>
                  <a:pt x="332117" y="995711"/>
                </a:cubicBezTo>
                <a:cubicBezTo>
                  <a:pt x="295662" y="1038441"/>
                  <a:pt x="254384" y="1098973"/>
                  <a:pt x="221154" y="1143274"/>
                </a:cubicBezTo>
                <a:cubicBezTo>
                  <a:pt x="195494" y="1183817"/>
                  <a:pt x="144370" y="1255371"/>
                  <a:pt x="120675" y="1298349"/>
                </a:cubicBezTo>
                <a:cubicBezTo>
                  <a:pt x="120670" y="1298349"/>
                  <a:pt x="72972" y="1377525"/>
                  <a:pt x="72972" y="1377525"/>
                </a:cubicBezTo>
                <a:lnTo>
                  <a:pt x="0" y="1335617"/>
                </a:lnTo>
                <a:lnTo>
                  <a:pt x="0" y="1335617"/>
                </a:lnTo>
                <a:close/>
              </a:path>
            </a:pathLst>
          </a:custGeom>
          <a:solidFill>
            <a:srgbClr val="39B76F"/>
          </a:solidFill>
          <a:ln w="21035" cap="flat">
            <a:noFill/>
            <a:prstDash val="solid"/>
            <a:miter/>
          </a:ln>
        </p:spPr>
        <p:txBody>
          <a:bodyPr/>
          <a:lstStyle/>
          <a:p>
            <a:endParaRPr lang="en-GB"/>
          </a:p>
        </p:txBody>
      </p:sp>
      <p:pic>
        <p:nvPicPr>
          <p:cNvPr id="4" name="Picture 35">
            <a:extLst>
              <a:ext uri="{FF2B5EF4-FFF2-40B4-BE49-F238E27FC236}">
                <a16:creationId xmlns:a16="http://schemas.microsoft.com/office/drawing/2014/main" id="{9E6819C5-10E4-11EE-475B-2E1C8BABC34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769073" y="5930690"/>
            <a:ext cx="1596849" cy="406474"/>
          </a:xfrm>
          <a:prstGeom prst="rect">
            <a:avLst/>
          </a:prstGeom>
        </p:spPr>
      </p:pic>
      <p:pic>
        <p:nvPicPr>
          <p:cNvPr id="5" name="Graphic 4">
            <a:extLst>
              <a:ext uri="{FF2B5EF4-FFF2-40B4-BE49-F238E27FC236}">
                <a16:creationId xmlns:a16="http://schemas.microsoft.com/office/drawing/2014/main" id="{8C608304-85CA-C40D-960E-9C587801BF0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4912" y="5869598"/>
            <a:ext cx="1986915" cy="538488"/>
          </a:xfrm>
          <a:prstGeom prst="rect">
            <a:avLst/>
          </a:prstGeom>
        </p:spPr>
      </p:pic>
    </p:spTree>
    <p:extLst>
      <p:ext uri="{BB962C8B-B14F-4D97-AF65-F5344CB8AC3E}">
        <p14:creationId xmlns:p14="http://schemas.microsoft.com/office/powerpoint/2010/main" val="31511373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3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643534" y="702743"/>
            <a:ext cx="9102846" cy="1293817"/>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643533" y="2163100"/>
            <a:ext cx="8871810" cy="3252833"/>
          </a:xfrm>
        </p:spPr>
        <p:txBody>
          <a:bodyPr lIns="0" tIns="0" rIns="0" bIns="0" anchor="t" anchorCtr="0">
            <a:noAutofit/>
          </a:bodyPr>
          <a:lstStyle>
            <a:lvl1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1pPr>
            <a:lvl2pPr marL="130982" indent="-130982">
              <a:lnSpc>
                <a:spcPct val="100000"/>
              </a:lnSpc>
              <a:spcBef>
                <a:spcPts val="0"/>
              </a:spcBef>
              <a:spcAft>
                <a:spcPts val="1092"/>
              </a:spcAft>
              <a:buFont typeface="Arial" panose="020B0604020202020204" pitchFamily="34" charset="0"/>
              <a:buChar char="•"/>
              <a:defRPr sz="1455">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092"/>
              </a:spcAft>
              <a:buNone/>
              <a:defRPr sz="1455"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9" name="Freeform 8">
            <a:extLst>
              <a:ext uri="{FF2B5EF4-FFF2-40B4-BE49-F238E27FC236}">
                <a16:creationId xmlns:a16="http://schemas.microsoft.com/office/drawing/2014/main" id="{BF965EA5-7D4E-EAF7-EAC0-3F3447C2E70F}"/>
              </a:ext>
            </a:extLst>
          </p:cNvPr>
          <p:cNvSpPr/>
          <p:nvPr userDrawn="1"/>
        </p:nvSpPr>
        <p:spPr>
          <a:xfrm flipH="1">
            <a:off x="6330770" y="5239304"/>
            <a:ext cx="6081631" cy="2173823"/>
          </a:xfrm>
          <a:custGeom>
            <a:avLst/>
            <a:gdLst>
              <a:gd name="csX0" fmla="*/ 0 w 10029148"/>
              <a:gd name="csY0" fmla="*/ 1354490 h 3584795"/>
              <a:gd name="csX1" fmla="*/ 3030516 w 10029148"/>
              <a:gd name="csY1" fmla="*/ 72019 h 3584795"/>
              <a:gd name="csX2" fmla="*/ 3904433 w 10029148"/>
              <a:gd name="csY2" fmla="*/ 382369 h 3584795"/>
              <a:gd name="csX3" fmla="*/ 5728719 w 10029148"/>
              <a:gd name="csY3" fmla="*/ 1618387 h 3584795"/>
              <a:gd name="csX4" fmla="*/ 6438241 w 10029148"/>
              <a:gd name="csY4" fmla="*/ 1789944 h 3584795"/>
              <a:gd name="csX5" fmla="*/ 9582859 w 10029148"/>
              <a:gd name="csY5" fmla="*/ 2587765 h 3584795"/>
              <a:gd name="csX6" fmla="*/ 10029149 w 10029148"/>
              <a:gd name="csY6" fmla="*/ 3584187 h 3584795"/>
              <a:gd name="csX7" fmla="*/ 10025445 w 10029148"/>
              <a:gd name="csY7" fmla="*/ 3584796 h 3584795"/>
              <a:gd name="csX8" fmla="*/ 9689440 w 10029148"/>
              <a:gd name="csY8" fmla="*/ 2738306 h 3584795"/>
              <a:gd name="csX9" fmla="*/ 7171011 w 10029148"/>
              <a:gd name="csY9" fmla="*/ 1876636 h 3584795"/>
              <a:gd name="csX10" fmla="*/ 5713362 w 10029148"/>
              <a:gd name="csY10" fmla="*/ 1656221 h 3584795"/>
              <a:gd name="csX11" fmla="*/ 3878429 w 10029148"/>
              <a:gd name="csY11" fmla="*/ 431371 h 3584795"/>
              <a:gd name="csX12" fmla="*/ 3108758 w 10029148"/>
              <a:gd name="csY12" fmla="*/ 150741 h 3584795"/>
              <a:gd name="csX13" fmla="*/ 496299 w 10029148"/>
              <a:gd name="csY13" fmla="*/ 806666 h 3584795"/>
              <a:gd name="csX14" fmla="*/ 73908 w 10029148"/>
              <a:gd name="csY14" fmla="*/ 1395012 h 3584795"/>
              <a:gd name="csX15" fmla="*/ 0 w 10029148"/>
              <a:gd name="csY15" fmla="*/ 1354490 h 3584795"/>
              <a:gd name="csX16" fmla="*/ 0 w 10029148"/>
              <a:gd name="csY16" fmla="*/ 1354490 h 35847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0029148" h="3584795">
                <a:moveTo>
                  <a:pt x="0" y="1354490"/>
                </a:moveTo>
                <a:cubicBezTo>
                  <a:pt x="645218" y="183465"/>
                  <a:pt x="1759941" y="-170032"/>
                  <a:pt x="3030516" y="72019"/>
                </a:cubicBezTo>
                <a:cubicBezTo>
                  <a:pt x="3335048" y="130106"/>
                  <a:pt x="3631206" y="236500"/>
                  <a:pt x="3904433" y="382369"/>
                </a:cubicBezTo>
                <a:cubicBezTo>
                  <a:pt x="4563000" y="720617"/>
                  <a:pt x="5037901" y="1338890"/>
                  <a:pt x="5728719" y="1618387"/>
                </a:cubicBezTo>
                <a:cubicBezTo>
                  <a:pt x="5954799" y="1712175"/>
                  <a:pt x="6195310" y="1762082"/>
                  <a:pt x="6438241" y="1789944"/>
                </a:cubicBezTo>
                <a:cubicBezTo>
                  <a:pt x="7469736" y="1917347"/>
                  <a:pt x="8811464" y="1762922"/>
                  <a:pt x="9582859" y="2587765"/>
                </a:cubicBezTo>
                <a:cubicBezTo>
                  <a:pt x="9831239" y="2862958"/>
                  <a:pt x="9971819" y="3221420"/>
                  <a:pt x="10029149" y="3584187"/>
                </a:cubicBezTo>
                <a:cubicBezTo>
                  <a:pt x="10029149" y="3584187"/>
                  <a:pt x="10025445" y="3584796"/>
                  <a:pt x="10025445" y="3584796"/>
                </a:cubicBezTo>
                <a:cubicBezTo>
                  <a:pt x="9974574" y="3283673"/>
                  <a:pt x="9870161" y="2986330"/>
                  <a:pt x="9689440" y="2738306"/>
                </a:cubicBezTo>
                <a:cubicBezTo>
                  <a:pt x="9119066" y="1958604"/>
                  <a:pt x="8053175" y="1928663"/>
                  <a:pt x="7171011" y="1876636"/>
                </a:cubicBezTo>
                <a:cubicBezTo>
                  <a:pt x="6681762" y="1847221"/>
                  <a:pt x="6174419" y="1843693"/>
                  <a:pt x="5713362" y="1656221"/>
                </a:cubicBezTo>
                <a:cubicBezTo>
                  <a:pt x="5018230" y="1381469"/>
                  <a:pt x="4538427" y="764762"/>
                  <a:pt x="3878429" y="431371"/>
                </a:cubicBezTo>
                <a:cubicBezTo>
                  <a:pt x="3636150" y="303647"/>
                  <a:pt x="3375862" y="210480"/>
                  <a:pt x="3108758" y="150741"/>
                </a:cubicBezTo>
                <a:cubicBezTo>
                  <a:pt x="2167308" y="-42665"/>
                  <a:pt x="1179132" y="72735"/>
                  <a:pt x="496299" y="806666"/>
                </a:cubicBezTo>
                <a:cubicBezTo>
                  <a:pt x="328989" y="982107"/>
                  <a:pt x="191547" y="1183458"/>
                  <a:pt x="73908" y="1395012"/>
                </a:cubicBezTo>
                <a:cubicBezTo>
                  <a:pt x="73906" y="1395012"/>
                  <a:pt x="0" y="1354490"/>
                  <a:pt x="0" y="1354490"/>
                </a:cubicBezTo>
                <a:lnTo>
                  <a:pt x="0" y="1354490"/>
                </a:lnTo>
                <a:close/>
              </a:path>
            </a:pathLst>
          </a:custGeom>
          <a:solidFill>
            <a:srgbClr val="7EB0DE"/>
          </a:solidFill>
          <a:ln w="21035" cap="flat">
            <a:noFill/>
            <a:prstDash val="solid"/>
            <a:miter/>
          </a:ln>
        </p:spPr>
        <p:txBody>
          <a:bodyPr/>
          <a:lstStyle/>
          <a:p>
            <a:endParaRPr lang="en-GB"/>
          </a:p>
        </p:txBody>
      </p:sp>
      <p:pic>
        <p:nvPicPr>
          <p:cNvPr id="4" name="Picture 35">
            <a:extLst>
              <a:ext uri="{FF2B5EF4-FFF2-40B4-BE49-F238E27FC236}">
                <a16:creationId xmlns:a16="http://schemas.microsoft.com/office/drawing/2014/main" id="{11455CF3-88B5-EA9E-A87B-37FA49BB625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769073" y="5930690"/>
            <a:ext cx="1596849" cy="406474"/>
          </a:xfrm>
          <a:prstGeom prst="rect">
            <a:avLst/>
          </a:prstGeom>
        </p:spPr>
      </p:pic>
      <p:pic>
        <p:nvPicPr>
          <p:cNvPr id="5" name="Graphic 4">
            <a:extLst>
              <a:ext uri="{FF2B5EF4-FFF2-40B4-BE49-F238E27FC236}">
                <a16:creationId xmlns:a16="http://schemas.microsoft.com/office/drawing/2014/main" id="{9D5EEEEE-1996-1B9A-88D8-899501F0EA9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4912" y="5869598"/>
            <a:ext cx="1986915" cy="538488"/>
          </a:xfrm>
          <a:prstGeom prst="rect">
            <a:avLst/>
          </a:prstGeom>
        </p:spPr>
      </p:pic>
    </p:spTree>
    <p:extLst>
      <p:ext uri="{BB962C8B-B14F-4D97-AF65-F5344CB8AC3E}">
        <p14:creationId xmlns:p14="http://schemas.microsoft.com/office/powerpoint/2010/main" val="24569205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4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643534" y="702743"/>
            <a:ext cx="9102846" cy="1293817"/>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643533" y="2163100"/>
            <a:ext cx="8871810" cy="3252833"/>
          </a:xfrm>
        </p:spPr>
        <p:txBody>
          <a:bodyPr lIns="0" tIns="0" rIns="0" bIns="0" anchor="t" anchorCtr="0">
            <a:noAutofit/>
          </a:bodyPr>
          <a:lstStyle>
            <a:lvl1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1pPr>
            <a:lvl2pPr marL="130982" indent="-130982">
              <a:lnSpc>
                <a:spcPct val="100000"/>
              </a:lnSpc>
              <a:spcBef>
                <a:spcPts val="0"/>
              </a:spcBef>
              <a:spcAft>
                <a:spcPts val="1092"/>
              </a:spcAft>
              <a:buFont typeface="Arial" panose="020B0604020202020204" pitchFamily="34" charset="0"/>
              <a:buChar char="•"/>
              <a:defRPr sz="1455">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092"/>
              </a:spcAft>
              <a:buNone/>
              <a:defRPr sz="1455"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6" name="Freeform 5">
            <a:extLst>
              <a:ext uri="{FF2B5EF4-FFF2-40B4-BE49-F238E27FC236}">
                <a16:creationId xmlns:a16="http://schemas.microsoft.com/office/drawing/2014/main" id="{270BD420-968A-F94F-40C7-638F0D5C86D0}"/>
              </a:ext>
            </a:extLst>
          </p:cNvPr>
          <p:cNvSpPr/>
          <p:nvPr userDrawn="1"/>
        </p:nvSpPr>
        <p:spPr>
          <a:xfrm flipH="1">
            <a:off x="6330770" y="5239304"/>
            <a:ext cx="6019158" cy="2045076"/>
          </a:xfrm>
          <a:custGeom>
            <a:avLst/>
            <a:gdLst>
              <a:gd name="csX0" fmla="*/ 0 w 9926125"/>
              <a:gd name="csY0" fmla="*/ 1372942 h 3372482"/>
              <a:gd name="csX1" fmla="*/ 2410894 w 9926125"/>
              <a:gd name="csY1" fmla="*/ 5442 h 3372482"/>
              <a:gd name="csX2" fmla="*/ 4414807 w 9926125"/>
              <a:gd name="csY2" fmla="*/ 803933 h 3372482"/>
              <a:gd name="csX3" fmla="*/ 6256955 w 9926125"/>
              <a:gd name="csY3" fmla="*/ 1664721 h 3372482"/>
              <a:gd name="csX4" fmla="*/ 9452802 w 9926125"/>
              <a:gd name="csY4" fmla="*/ 2406253 h 3372482"/>
              <a:gd name="csX5" fmla="*/ 9926125 w 9926125"/>
              <a:gd name="csY5" fmla="*/ 3371789 h 3372482"/>
              <a:gd name="csX6" fmla="*/ 9922717 w 9926125"/>
              <a:gd name="csY6" fmla="*/ 3372482 h 3372482"/>
              <a:gd name="csX7" fmla="*/ 9505040 w 9926125"/>
              <a:gd name="csY7" fmla="*/ 2481250 h 3372482"/>
              <a:gd name="csX8" fmla="*/ 6346011 w 9926125"/>
              <a:gd name="csY8" fmla="*/ 1705117 h 3372482"/>
              <a:gd name="csX9" fmla="*/ 4383817 w 9926125"/>
              <a:gd name="csY9" fmla="*/ 844560 h 3372482"/>
              <a:gd name="csX10" fmla="*/ 3118207 w 9926125"/>
              <a:gd name="csY10" fmla="*/ 178928 h 3372482"/>
              <a:gd name="csX11" fmla="*/ 1693672 w 9926125"/>
              <a:gd name="csY11" fmla="*/ 124641 h 3372482"/>
              <a:gd name="csX12" fmla="*/ 477461 w 9926125"/>
              <a:gd name="csY12" fmla="*/ 823375 h 3372482"/>
              <a:gd name="csX13" fmla="*/ 74823 w 9926125"/>
              <a:gd name="csY13" fmla="*/ 1412036 h 3372482"/>
              <a:gd name="csX14" fmla="*/ 0 w 9926125"/>
              <a:gd name="csY14" fmla="*/ 1372942 h 3372482"/>
              <a:gd name="csX15" fmla="*/ 0 w 9926125"/>
              <a:gd name="csY15" fmla="*/ 1372942 h 33724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9926125" h="3372482">
                <a:moveTo>
                  <a:pt x="0" y="1372942"/>
                </a:moveTo>
                <a:cubicBezTo>
                  <a:pt x="497867" y="422547"/>
                  <a:pt x="1337587" y="-57212"/>
                  <a:pt x="2410894" y="5442"/>
                </a:cubicBezTo>
                <a:cubicBezTo>
                  <a:pt x="3209892" y="46646"/>
                  <a:pt x="3796676" y="312981"/>
                  <a:pt x="4414807" y="803933"/>
                </a:cubicBezTo>
                <a:cubicBezTo>
                  <a:pt x="4999297" y="1261643"/>
                  <a:pt x="5479331" y="1637868"/>
                  <a:pt x="6256955" y="1664721"/>
                </a:cubicBezTo>
                <a:cubicBezTo>
                  <a:pt x="7283863" y="1723342"/>
                  <a:pt x="8683720" y="1605576"/>
                  <a:pt x="9452802" y="2406253"/>
                </a:cubicBezTo>
                <a:cubicBezTo>
                  <a:pt x="9705305" y="2669541"/>
                  <a:pt x="9856004" y="3017106"/>
                  <a:pt x="9926125" y="3371789"/>
                </a:cubicBezTo>
                <a:cubicBezTo>
                  <a:pt x="9926125" y="3371789"/>
                  <a:pt x="9922717" y="3372482"/>
                  <a:pt x="9922717" y="3372482"/>
                </a:cubicBezTo>
                <a:cubicBezTo>
                  <a:pt x="9855478" y="3048600"/>
                  <a:pt x="9723819" y="2731899"/>
                  <a:pt x="9505040" y="2481250"/>
                </a:cubicBezTo>
                <a:cubicBezTo>
                  <a:pt x="8774375" y="1637951"/>
                  <a:pt x="7368312" y="1747277"/>
                  <a:pt x="6346011" y="1705117"/>
                </a:cubicBezTo>
                <a:cubicBezTo>
                  <a:pt x="5493659" y="1696614"/>
                  <a:pt x="5025469" y="1339684"/>
                  <a:pt x="4383817" y="844560"/>
                </a:cubicBezTo>
                <a:cubicBezTo>
                  <a:pt x="4003337" y="552289"/>
                  <a:pt x="3587659" y="294229"/>
                  <a:pt x="3118207" y="178928"/>
                </a:cubicBezTo>
                <a:cubicBezTo>
                  <a:pt x="2654540" y="66689"/>
                  <a:pt x="2163040" y="27767"/>
                  <a:pt x="1693672" y="124641"/>
                </a:cubicBezTo>
                <a:cubicBezTo>
                  <a:pt x="1225680" y="217508"/>
                  <a:pt x="792483" y="465606"/>
                  <a:pt x="477461" y="823375"/>
                </a:cubicBezTo>
                <a:cubicBezTo>
                  <a:pt x="317325" y="1000286"/>
                  <a:pt x="186378" y="1201532"/>
                  <a:pt x="74823" y="1412036"/>
                </a:cubicBezTo>
                <a:cubicBezTo>
                  <a:pt x="74821" y="1412036"/>
                  <a:pt x="0" y="1372942"/>
                  <a:pt x="0" y="1372942"/>
                </a:cubicBezTo>
                <a:lnTo>
                  <a:pt x="0" y="1372942"/>
                </a:lnTo>
                <a:close/>
              </a:path>
            </a:pathLst>
          </a:custGeom>
          <a:solidFill>
            <a:srgbClr val="CE3736"/>
          </a:solidFill>
          <a:ln w="21035" cap="flat">
            <a:noFill/>
            <a:prstDash val="solid"/>
            <a:miter/>
          </a:ln>
        </p:spPr>
        <p:txBody>
          <a:bodyPr/>
          <a:lstStyle/>
          <a:p>
            <a:endParaRPr lang="en-GB"/>
          </a:p>
        </p:txBody>
      </p:sp>
      <p:pic>
        <p:nvPicPr>
          <p:cNvPr id="4" name="Picture 35">
            <a:extLst>
              <a:ext uri="{FF2B5EF4-FFF2-40B4-BE49-F238E27FC236}">
                <a16:creationId xmlns:a16="http://schemas.microsoft.com/office/drawing/2014/main" id="{1236929A-9807-81A2-D5EC-0713B080DCE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769073" y="5930690"/>
            <a:ext cx="1596849" cy="406474"/>
          </a:xfrm>
          <a:prstGeom prst="rect">
            <a:avLst/>
          </a:prstGeom>
        </p:spPr>
      </p:pic>
      <p:pic>
        <p:nvPicPr>
          <p:cNvPr id="5" name="Graphic 4">
            <a:extLst>
              <a:ext uri="{FF2B5EF4-FFF2-40B4-BE49-F238E27FC236}">
                <a16:creationId xmlns:a16="http://schemas.microsoft.com/office/drawing/2014/main" id="{5826DD0B-5478-FC6B-8BDA-E87D4DC4BA74}"/>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4912" y="5869598"/>
            <a:ext cx="1986915" cy="538488"/>
          </a:xfrm>
          <a:prstGeom prst="rect">
            <a:avLst/>
          </a:prstGeom>
        </p:spPr>
      </p:pic>
    </p:spTree>
    <p:extLst>
      <p:ext uri="{BB962C8B-B14F-4D97-AF65-F5344CB8AC3E}">
        <p14:creationId xmlns:p14="http://schemas.microsoft.com/office/powerpoint/2010/main" val="37593387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5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643534" y="702743"/>
            <a:ext cx="9102846" cy="1293817"/>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643533" y="2163100"/>
            <a:ext cx="8871810" cy="3252833"/>
          </a:xfrm>
        </p:spPr>
        <p:txBody>
          <a:bodyPr lIns="0" tIns="0" rIns="0" bIns="0" anchor="t" anchorCtr="0">
            <a:noAutofit/>
          </a:bodyPr>
          <a:lstStyle>
            <a:lvl1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1pPr>
            <a:lvl2pPr marL="130982" indent="-130982">
              <a:lnSpc>
                <a:spcPct val="100000"/>
              </a:lnSpc>
              <a:spcBef>
                <a:spcPts val="0"/>
              </a:spcBef>
              <a:spcAft>
                <a:spcPts val="1092"/>
              </a:spcAft>
              <a:buFont typeface="Arial" panose="020B0604020202020204" pitchFamily="34" charset="0"/>
              <a:buChar char="•"/>
              <a:defRPr sz="1455">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092"/>
              </a:spcAft>
              <a:buNone/>
              <a:defRPr sz="1455"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reeform 4">
            <a:extLst>
              <a:ext uri="{FF2B5EF4-FFF2-40B4-BE49-F238E27FC236}">
                <a16:creationId xmlns:a16="http://schemas.microsoft.com/office/drawing/2014/main" id="{18B550FD-9E92-A4FD-A09F-CC806F20CFA6}"/>
              </a:ext>
            </a:extLst>
          </p:cNvPr>
          <p:cNvSpPr/>
          <p:nvPr userDrawn="1"/>
        </p:nvSpPr>
        <p:spPr>
          <a:xfrm flipH="1">
            <a:off x="6330770" y="5239304"/>
            <a:ext cx="5956679" cy="1916101"/>
          </a:xfrm>
          <a:custGeom>
            <a:avLst/>
            <a:gdLst>
              <a:gd name="csX0" fmla="*/ 0 w 9823091"/>
              <a:gd name="csY0" fmla="*/ 1391017 h 3159792"/>
              <a:gd name="csX1" fmla="*/ 1277586 w 9823091"/>
              <a:gd name="csY1" fmla="*/ 157586 h 3159792"/>
              <a:gd name="csX2" fmla="*/ 3060805 w 9823091"/>
              <a:gd name="csY2" fmla="*/ 121740 h 3159792"/>
              <a:gd name="csX3" fmla="*/ 3723622 w 9823091"/>
              <a:gd name="csY3" fmla="*/ 408810 h 3159792"/>
              <a:gd name="csX4" fmla="*/ 5547824 w 9823091"/>
              <a:gd name="csY4" fmla="*/ 1505466 h 3159792"/>
              <a:gd name="csX5" fmla="*/ 6252781 w 9823091"/>
              <a:gd name="csY5" fmla="*/ 1564590 h 3159792"/>
              <a:gd name="csX6" fmla="*/ 9289829 w 9823091"/>
              <a:gd name="csY6" fmla="*/ 2192177 h 3159792"/>
              <a:gd name="csX7" fmla="*/ 9823091 w 9823091"/>
              <a:gd name="csY7" fmla="*/ 3159015 h 3159792"/>
              <a:gd name="csX8" fmla="*/ 9819957 w 9823091"/>
              <a:gd name="csY8" fmla="*/ 3159792 h 3159792"/>
              <a:gd name="csX9" fmla="*/ 9313182 w 9823091"/>
              <a:gd name="csY9" fmla="*/ 2232300 h 3159792"/>
              <a:gd name="csX10" fmla="*/ 6969583 w 9823091"/>
              <a:gd name="csY10" fmla="*/ 1574332 h 3159792"/>
              <a:gd name="csX11" fmla="*/ 5537747 w 9823091"/>
              <a:gd name="csY11" fmla="*/ 1545862 h 3159792"/>
              <a:gd name="csX12" fmla="*/ 3693705 w 9823091"/>
              <a:gd name="csY12" fmla="*/ 459578 h 3159792"/>
              <a:gd name="csX13" fmla="*/ 3043996 w 9823091"/>
              <a:gd name="csY13" fmla="*/ 185630 h 3159792"/>
              <a:gd name="csX14" fmla="*/ 990554 w 9823091"/>
              <a:gd name="csY14" fmla="*/ 383751 h 3159792"/>
              <a:gd name="csX15" fmla="*/ 250055 w 9823091"/>
              <a:gd name="csY15" fmla="*/ 1122102 h 3159792"/>
              <a:gd name="csX16" fmla="*/ 75709 w 9823091"/>
              <a:gd name="csY16" fmla="*/ 1428684 h 3159792"/>
              <a:gd name="csX17" fmla="*/ 0 w 9823091"/>
              <a:gd name="csY17" fmla="*/ 1391017 h 3159792"/>
              <a:gd name="csX18" fmla="*/ 0 w 9823091"/>
              <a:gd name="csY18" fmla="*/ 1391017 h 31597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9823091" h="3159792">
                <a:moveTo>
                  <a:pt x="0" y="1391017"/>
                </a:moveTo>
                <a:cubicBezTo>
                  <a:pt x="269679" y="848043"/>
                  <a:pt x="700499" y="375370"/>
                  <a:pt x="1277586" y="157586"/>
                </a:cubicBezTo>
                <a:cubicBezTo>
                  <a:pt x="1846045" y="-62003"/>
                  <a:pt x="2480207" y="-31089"/>
                  <a:pt x="3060805" y="121740"/>
                </a:cubicBezTo>
                <a:cubicBezTo>
                  <a:pt x="3294374" y="184891"/>
                  <a:pt x="3516772" y="284840"/>
                  <a:pt x="3723622" y="408810"/>
                </a:cubicBezTo>
                <a:cubicBezTo>
                  <a:pt x="4338155" y="774369"/>
                  <a:pt x="4838282" y="1331641"/>
                  <a:pt x="5547824" y="1505466"/>
                </a:cubicBezTo>
                <a:cubicBezTo>
                  <a:pt x="5777585" y="1565157"/>
                  <a:pt x="6016204" y="1578615"/>
                  <a:pt x="6252781" y="1564590"/>
                </a:cubicBezTo>
                <a:cubicBezTo>
                  <a:pt x="7249541" y="1525097"/>
                  <a:pt x="8511112" y="1467757"/>
                  <a:pt x="9289829" y="2192177"/>
                </a:cubicBezTo>
                <a:cubicBezTo>
                  <a:pt x="9561857" y="2450594"/>
                  <a:pt x="9736139" y="2797341"/>
                  <a:pt x="9823091" y="3159015"/>
                </a:cubicBezTo>
                <a:cubicBezTo>
                  <a:pt x="9823091" y="3159015"/>
                  <a:pt x="9819957" y="3159792"/>
                  <a:pt x="9819957" y="3159792"/>
                </a:cubicBezTo>
                <a:cubicBezTo>
                  <a:pt x="9733088" y="2814788"/>
                  <a:pt x="9570104" y="2482319"/>
                  <a:pt x="9313182" y="2232300"/>
                </a:cubicBezTo>
                <a:cubicBezTo>
                  <a:pt x="8702225" y="1636480"/>
                  <a:pt x="7780825" y="1570993"/>
                  <a:pt x="6969583" y="1574332"/>
                </a:cubicBezTo>
                <a:cubicBezTo>
                  <a:pt x="6492346" y="1566857"/>
                  <a:pt x="6008020" y="1666861"/>
                  <a:pt x="5537747" y="1545862"/>
                </a:cubicBezTo>
                <a:cubicBezTo>
                  <a:pt x="4825048" y="1379406"/>
                  <a:pt x="4304220" y="813883"/>
                  <a:pt x="3693705" y="459578"/>
                </a:cubicBezTo>
                <a:cubicBezTo>
                  <a:pt x="3490116" y="340294"/>
                  <a:pt x="3272200" y="245523"/>
                  <a:pt x="3043996" y="185630"/>
                </a:cubicBezTo>
                <a:cubicBezTo>
                  <a:pt x="2366431" y="10789"/>
                  <a:pt x="1601936" y="8404"/>
                  <a:pt x="990554" y="383751"/>
                </a:cubicBezTo>
                <a:cubicBezTo>
                  <a:pt x="688378" y="564998"/>
                  <a:pt x="438991" y="826481"/>
                  <a:pt x="250055" y="1122102"/>
                </a:cubicBezTo>
                <a:cubicBezTo>
                  <a:pt x="185147" y="1220111"/>
                  <a:pt x="129729" y="1324166"/>
                  <a:pt x="75709" y="1428684"/>
                </a:cubicBezTo>
                <a:lnTo>
                  <a:pt x="0" y="1391017"/>
                </a:lnTo>
                <a:lnTo>
                  <a:pt x="0" y="1391017"/>
                </a:lnTo>
                <a:close/>
              </a:path>
            </a:pathLst>
          </a:custGeom>
          <a:solidFill>
            <a:srgbClr val="8C58A4"/>
          </a:solidFill>
          <a:ln w="21035" cap="flat">
            <a:noFill/>
            <a:prstDash val="solid"/>
            <a:miter/>
          </a:ln>
        </p:spPr>
        <p:txBody>
          <a:bodyPr/>
          <a:lstStyle/>
          <a:p>
            <a:endParaRPr lang="en-GB"/>
          </a:p>
        </p:txBody>
      </p:sp>
      <p:pic>
        <p:nvPicPr>
          <p:cNvPr id="4" name="Picture 35">
            <a:extLst>
              <a:ext uri="{FF2B5EF4-FFF2-40B4-BE49-F238E27FC236}">
                <a16:creationId xmlns:a16="http://schemas.microsoft.com/office/drawing/2014/main" id="{2F88D6CB-3196-3E82-2D71-137C02D85AA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769073" y="5930690"/>
            <a:ext cx="1596849" cy="406474"/>
          </a:xfrm>
          <a:prstGeom prst="rect">
            <a:avLst/>
          </a:prstGeom>
        </p:spPr>
      </p:pic>
      <p:pic>
        <p:nvPicPr>
          <p:cNvPr id="6" name="Graphic 5">
            <a:extLst>
              <a:ext uri="{FF2B5EF4-FFF2-40B4-BE49-F238E27FC236}">
                <a16:creationId xmlns:a16="http://schemas.microsoft.com/office/drawing/2014/main" id="{A0B1D5DE-49EA-123F-6303-945727420F75}"/>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4912" y="5869598"/>
            <a:ext cx="1986915" cy="538488"/>
          </a:xfrm>
          <a:prstGeom prst="rect">
            <a:avLst/>
          </a:prstGeom>
        </p:spPr>
      </p:pic>
    </p:spTree>
    <p:extLst>
      <p:ext uri="{BB962C8B-B14F-4D97-AF65-F5344CB8AC3E}">
        <p14:creationId xmlns:p14="http://schemas.microsoft.com/office/powerpoint/2010/main" val="24662783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6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643534" y="702743"/>
            <a:ext cx="9102846" cy="1293817"/>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643533" y="2163100"/>
            <a:ext cx="8871810" cy="3252833"/>
          </a:xfrm>
        </p:spPr>
        <p:txBody>
          <a:bodyPr lIns="0" tIns="0" rIns="0" bIns="0" anchor="t" anchorCtr="0">
            <a:noAutofit/>
          </a:bodyPr>
          <a:lstStyle>
            <a:lvl1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1pPr>
            <a:lvl2pPr marL="130982" indent="-130982">
              <a:lnSpc>
                <a:spcPct val="100000"/>
              </a:lnSpc>
              <a:spcBef>
                <a:spcPts val="0"/>
              </a:spcBef>
              <a:spcAft>
                <a:spcPts val="1092"/>
              </a:spcAft>
              <a:buFont typeface="Arial" panose="020B0604020202020204" pitchFamily="34" charset="0"/>
              <a:buChar char="•"/>
              <a:defRPr sz="1455">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092"/>
              </a:spcAft>
              <a:buNone/>
              <a:defRPr sz="1455"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Freeform 3">
            <a:extLst>
              <a:ext uri="{FF2B5EF4-FFF2-40B4-BE49-F238E27FC236}">
                <a16:creationId xmlns:a16="http://schemas.microsoft.com/office/drawing/2014/main" id="{BD86B024-E7B3-D908-1C11-E24FC3149EFC}"/>
              </a:ext>
            </a:extLst>
          </p:cNvPr>
          <p:cNvSpPr/>
          <p:nvPr userDrawn="1"/>
        </p:nvSpPr>
        <p:spPr>
          <a:xfrm flipH="1">
            <a:off x="6330770" y="5239304"/>
            <a:ext cx="5894190" cy="1788723"/>
          </a:xfrm>
          <a:custGeom>
            <a:avLst/>
            <a:gdLst>
              <a:gd name="csX0" fmla="*/ 0 w 9720042"/>
              <a:gd name="csY0" fmla="*/ 1411769 h 2949736"/>
              <a:gd name="csX1" fmla="*/ 2992533 w 9720042"/>
              <a:gd name="csY1" fmla="*/ 128282 h 2949736"/>
              <a:gd name="csX2" fmla="*/ 4806259 w 9720042"/>
              <a:gd name="csY2" fmla="*/ 1223184 h 2949736"/>
              <a:gd name="csX3" fmla="*/ 6157096 w 9720042"/>
              <a:gd name="csY3" fmla="*/ 1477612 h 2949736"/>
              <a:gd name="csX4" fmla="*/ 7570502 w 9720042"/>
              <a:gd name="csY4" fmla="*/ 1410404 h 2949736"/>
              <a:gd name="csX5" fmla="*/ 9596274 w 9720042"/>
              <a:gd name="csY5" fmla="*/ 2618296 h 2949736"/>
              <a:gd name="csX6" fmla="*/ 9720043 w 9720042"/>
              <a:gd name="csY6" fmla="*/ 2948876 h 2949736"/>
              <a:gd name="csX7" fmla="*/ 9717202 w 9720042"/>
              <a:gd name="csY7" fmla="*/ 2949737 h 2949736"/>
              <a:gd name="csX8" fmla="*/ 9590698 w 9720042"/>
              <a:gd name="csY8" fmla="*/ 2620920 h 2949736"/>
              <a:gd name="csX9" fmla="*/ 7568356 w 9720042"/>
              <a:gd name="csY9" fmla="*/ 1438854 h 2949736"/>
              <a:gd name="csX10" fmla="*/ 6162756 w 9720042"/>
              <a:gd name="csY10" fmla="*/ 1518470 h 2949736"/>
              <a:gd name="csX11" fmla="*/ 4781644 w 9720042"/>
              <a:gd name="csY11" fmla="*/ 1268934 h 2949736"/>
              <a:gd name="csX12" fmla="*/ 2973557 w 9720042"/>
              <a:gd name="csY12" fmla="*/ 197285 h 2949736"/>
              <a:gd name="csX13" fmla="*/ 954700 w 9720042"/>
              <a:gd name="csY13" fmla="*/ 394982 h 2949736"/>
              <a:gd name="csX14" fmla="*/ 76574 w 9720042"/>
              <a:gd name="csY14" fmla="*/ 1447924 h 2949736"/>
              <a:gd name="csX15" fmla="*/ 0 w 9720042"/>
              <a:gd name="csY15" fmla="*/ 1411769 h 2949736"/>
              <a:gd name="csX16" fmla="*/ 0 w 9720042"/>
              <a:gd name="csY16" fmla="*/ 1411769 h 29497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9720042" h="2949736">
                <a:moveTo>
                  <a:pt x="0" y="1411769"/>
                </a:moveTo>
                <a:cubicBezTo>
                  <a:pt x="581242" y="166734"/>
                  <a:pt x="1700541" y="-234825"/>
                  <a:pt x="2992533" y="128282"/>
                </a:cubicBezTo>
                <a:cubicBezTo>
                  <a:pt x="3691010" y="316814"/>
                  <a:pt x="4188191" y="892940"/>
                  <a:pt x="4806259" y="1223184"/>
                </a:cubicBezTo>
                <a:cubicBezTo>
                  <a:pt x="5214931" y="1452081"/>
                  <a:pt x="5692567" y="1546395"/>
                  <a:pt x="6157096" y="1477612"/>
                </a:cubicBezTo>
                <a:cubicBezTo>
                  <a:pt x="6623582" y="1409481"/>
                  <a:pt x="7098567" y="1373473"/>
                  <a:pt x="7570502" y="1410404"/>
                </a:cubicBezTo>
                <a:cubicBezTo>
                  <a:pt x="8411850" y="1469403"/>
                  <a:pt x="9231467" y="1811425"/>
                  <a:pt x="9596274" y="2618296"/>
                </a:cubicBezTo>
                <a:cubicBezTo>
                  <a:pt x="9645693" y="2725270"/>
                  <a:pt x="9686718" y="2835981"/>
                  <a:pt x="9720043" y="2948876"/>
                </a:cubicBezTo>
                <a:cubicBezTo>
                  <a:pt x="9720043" y="2948876"/>
                  <a:pt x="9717202" y="2949737"/>
                  <a:pt x="9717202" y="2949737"/>
                </a:cubicBezTo>
                <a:cubicBezTo>
                  <a:pt x="9682889" y="2837262"/>
                  <a:pt x="9640938" y="2727139"/>
                  <a:pt x="9590698" y="2620920"/>
                </a:cubicBezTo>
                <a:cubicBezTo>
                  <a:pt x="9220821" y="1822280"/>
                  <a:pt x="8405118" y="1489916"/>
                  <a:pt x="7568356" y="1438854"/>
                </a:cubicBezTo>
                <a:cubicBezTo>
                  <a:pt x="7098904" y="1406394"/>
                  <a:pt x="6627726" y="1446370"/>
                  <a:pt x="6162756" y="1518470"/>
                </a:cubicBezTo>
                <a:cubicBezTo>
                  <a:pt x="5691053" y="1592354"/>
                  <a:pt x="5198857" y="1498923"/>
                  <a:pt x="4781644" y="1268934"/>
                </a:cubicBezTo>
                <a:cubicBezTo>
                  <a:pt x="4155708" y="939635"/>
                  <a:pt x="3665238" y="383917"/>
                  <a:pt x="2973557" y="197285"/>
                </a:cubicBezTo>
                <a:cubicBezTo>
                  <a:pt x="2308763" y="12305"/>
                  <a:pt x="1549842" y="10865"/>
                  <a:pt x="954700" y="394982"/>
                </a:cubicBezTo>
                <a:cubicBezTo>
                  <a:pt x="560877" y="643972"/>
                  <a:pt x="272850" y="1029854"/>
                  <a:pt x="76574" y="1447924"/>
                </a:cubicBezTo>
                <a:cubicBezTo>
                  <a:pt x="76574" y="1447924"/>
                  <a:pt x="0" y="1411769"/>
                  <a:pt x="0" y="1411769"/>
                </a:cubicBezTo>
                <a:lnTo>
                  <a:pt x="0" y="1411769"/>
                </a:lnTo>
                <a:close/>
              </a:path>
            </a:pathLst>
          </a:custGeom>
          <a:solidFill>
            <a:srgbClr val="1F355E"/>
          </a:solidFill>
          <a:ln w="21035" cap="flat">
            <a:noFill/>
            <a:prstDash val="solid"/>
            <a:miter/>
          </a:ln>
        </p:spPr>
        <p:txBody>
          <a:bodyPr/>
          <a:lstStyle/>
          <a:p>
            <a:endParaRPr lang="en-GB"/>
          </a:p>
        </p:txBody>
      </p:sp>
      <p:pic>
        <p:nvPicPr>
          <p:cNvPr id="5" name="Picture 35">
            <a:extLst>
              <a:ext uri="{FF2B5EF4-FFF2-40B4-BE49-F238E27FC236}">
                <a16:creationId xmlns:a16="http://schemas.microsoft.com/office/drawing/2014/main" id="{7BF977E4-2101-8463-2D74-2C33C4F137B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769073" y="5930690"/>
            <a:ext cx="1596849" cy="406474"/>
          </a:xfrm>
          <a:prstGeom prst="rect">
            <a:avLst/>
          </a:prstGeom>
        </p:spPr>
      </p:pic>
      <p:pic>
        <p:nvPicPr>
          <p:cNvPr id="6" name="Graphic 5">
            <a:extLst>
              <a:ext uri="{FF2B5EF4-FFF2-40B4-BE49-F238E27FC236}">
                <a16:creationId xmlns:a16="http://schemas.microsoft.com/office/drawing/2014/main" id="{0BC690A0-DD15-056F-293F-892A5F2FEFE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4912" y="5869598"/>
            <a:ext cx="1986915" cy="538488"/>
          </a:xfrm>
          <a:prstGeom prst="rect">
            <a:avLst/>
          </a:prstGeom>
        </p:spPr>
      </p:pic>
    </p:spTree>
    <p:extLst>
      <p:ext uri="{BB962C8B-B14F-4D97-AF65-F5344CB8AC3E}">
        <p14:creationId xmlns:p14="http://schemas.microsoft.com/office/powerpoint/2010/main" val="1741348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782156" y="1251460"/>
            <a:ext cx="7346967" cy="739324"/>
          </a:xfrm>
        </p:spPr>
        <p:txBody>
          <a:bodyPr anchor="t" anchorCtr="0"/>
          <a:lstStyle>
            <a:lvl1pPr algn="l">
              <a:defRPr sz="3638" b="1"/>
            </a:lvl1pPr>
          </a:lstStyle>
          <a:p>
            <a:r>
              <a:rPr lang="en-GB"/>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782156" y="2077425"/>
            <a:ext cx="7346967" cy="935707"/>
          </a:xfrm>
        </p:spPr>
        <p:txBody>
          <a:bodyPr anchor="t" anchorCtr="0"/>
          <a:lstStyle>
            <a:lvl1pPr marL="0" indent="0" algn="l">
              <a:buNone/>
              <a:defRPr sz="2183"/>
            </a:lvl1pPr>
            <a:lvl2pPr marL="277246" indent="0" algn="ctr">
              <a:buNone/>
              <a:defRPr sz="1213"/>
            </a:lvl2pPr>
            <a:lvl3pPr marL="554492" indent="0" algn="ctr">
              <a:buNone/>
              <a:defRPr sz="1092"/>
            </a:lvl3pPr>
            <a:lvl4pPr marL="831738" indent="0" algn="ctr">
              <a:buNone/>
              <a:defRPr sz="970"/>
            </a:lvl4pPr>
            <a:lvl5pPr marL="1108984" indent="0" algn="ctr">
              <a:buNone/>
              <a:defRPr sz="970"/>
            </a:lvl5pPr>
            <a:lvl6pPr marL="1386230" indent="0" algn="ctr">
              <a:buNone/>
              <a:defRPr sz="970"/>
            </a:lvl6pPr>
            <a:lvl7pPr marL="1663476" indent="0" algn="ctr">
              <a:buNone/>
              <a:defRPr sz="970"/>
            </a:lvl7pPr>
            <a:lvl8pPr marL="1940723" indent="0" algn="ctr">
              <a:buNone/>
              <a:defRPr sz="970"/>
            </a:lvl8pPr>
            <a:lvl9pPr marL="2217969" indent="0" algn="ctr">
              <a:buNone/>
              <a:defRPr sz="970"/>
            </a:lvl9pPr>
          </a:lstStyle>
          <a:p>
            <a:r>
              <a:rPr lang="en-GB"/>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544773" y="3013132"/>
            <a:ext cx="16045499" cy="3107471"/>
          </a:xfrm>
          <a:prstGeom prst="rect">
            <a:avLst/>
          </a:prstGeom>
        </p:spPr>
      </p:pic>
      <p:pic>
        <p:nvPicPr>
          <p:cNvPr id="4" name="Picture 35">
            <a:extLst>
              <a:ext uri="{FF2B5EF4-FFF2-40B4-BE49-F238E27FC236}">
                <a16:creationId xmlns:a16="http://schemas.microsoft.com/office/drawing/2014/main" id="{5455B14C-E6A0-00EC-1771-75A8432318A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9644990" y="5746016"/>
            <a:ext cx="1706976" cy="434507"/>
          </a:xfrm>
          <a:prstGeom prst="rect">
            <a:avLst/>
          </a:prstGeom>
        </p:spPr>
      </p:pic>
      <p:pic>
        <p:nvPicPr>
          <p:cNvPr id="5" name="Graphic 4">
            <a:extLst>
              <a:ext uri="{FF2B5EF4-FFF2-40B4-BE49-F238E27FC236}">
                <a16:creationId xmlns:a16="http://schemas.microsoft.com/office/drawing/2014/main" id="{C8408971-AB40-3C42-8AAE-AFF7EC0B3F70}"/>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689741" y="5646438"/>
            <a:ext cx="2338092" cy="633662"/>
          </a:xfrm>
          <a:prstGeom prst="rect">
            <a:avLst/>
          </a:prstGeom>
        </p:spPr>
      </p:pic>
    </p:spTree>
    <p:extLst>
      <p:ext uri="{BB962C8B-B14F-4D97-AF65-F5344CB8AC3E}">
        <p14:creationId xmlns:p14="http://schemas.microsoft.com/office/powerpoint/2010/main" val="33123361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Tit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689741" y="1798181"/>
            <a:ext cx="7346967" cy="739324"/>
          </a:xfrm>
        </p:spPr>
        <p:txBody>
          <a:bodyPr anchor="t" anchorCtr="0"/>
          <a:lstStyle>
            <a:lvl1pPr algn="l">
              <a:defRPr sz="3638" b="1">
                <a:solidFill>
                  <a:srgbClr val="1F355E"/>
                </a:solidFill>
              </a:defRPr>
            </a:lvl1pPr>
          </a:lstStyle>
          <a:p>
            <a:r>
              <a:rPr lang="en-GB"/>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689741" y="2624145"/>
            <a:ext cx="7346967" cy="935707"/>
          </a:xfrm>
        </p:spPr>
        <p:txBody>
          <a:bodyPr anchor="t" anchorCtr="0"/>
          <a:lstStyle>
            <a:lvl1pPr marL="0" indent="0" algn="l">
              <a:buNone/>
              <a:defRPr sz="2183">
                <a:solidFill>
                  <a:srgbClr val="1F355E"/>
                </a:solidFill>
              </a:defRPr>
            </a:lvl1pPr>
            <a:lvl2pPr marL="277246" indent="0" algn="ctr">
              <a:buNone/>
              <a:defRPr sz="1213"/>
            </a:lvl2pPr>
            <a:lvl3pPr marL="554492" indent="0" algn="ctr">
              <a:buNone/>
              <a:defRPr sz="1092"/>
            </a:lvl3pPr>
            <a:lvl4pPr marL="831738" indent="0" algn="ctr">
              <a:buNone/>
              <a:defRPr sz="970"/>
            </a:lvl4pPr>
            <a:lvl5pPr marL="1108984" indent="0" algn="ctr">
              <a:buNone/>
              <a:defRPr sz="970"/>
            </a:lvl5pPr>
            <a:lvl6pPr marL="1386230" indent="0" algn="ctr">
              <a:buNone/>
              <a:defRPr sz="970"/>
            </a:lvl6pPr>
            <a:lvl7pPr marL="1663476" indent="0" algn="ctr">
              <a:buNone/>
              <a:defRPr sz="970"/>
            </a:lvl7pPr>
            <a:lvl8pPr marL="1940723" indent="0" algn="ctr">
              <a:buNone/>
              <a:defRPr sz="970"/>
            </a:lvl8pPr>
            <a:lvl9pPr marL="2217969" indent="0" algn="ctr">
              <a:buNone/>
              <a:defRPr sz="970"/>
            </a:lvl9pPr>
          </a:lstStyle>
          <a:p>
            <a:r>
              <a:rPr lang="en-GB"/>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rot="21058263" flipH="1">
            <a:off x="4125371" y="2548128"/>
            <a:ext cx="10054718" cy="5537999"/>
          </a:xfrm>
          <a:prstGeom prst="rect">
            <a:avLst/>
          </a:prstGeom>
        </p:spPr>
      </p:pic>
      <p:pic>
        <p:nvPicPr>
          <p:cNvPr id="12" name="Picture 35">
            <a:extLst>
              <a:ext uri="{FF2B5EF4-FFF2-40B4-BE49-F238E27FC236}">
                <a16:creationId xmlns:a16="http://schemas.microsoft.com/office/drawing/2014/main" id="{880117C7-5292-C5A0-3CFA-8F555548590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138546" y="5578590"/>
            <a:ext cx="2202550" cy="560653"/>
          </a:xfrm>
          <a:prstGeom prst="rect">
            <a:avLst/>
          </a:prstGeom>
        </p:spPr>
      </p:pic>
      <p:pic>
        <p:nvPicPr>
          <p:cNvPr id="13" name="Graphic 12">
            <a:extLst>
              <a:ext uri="{FF2B5EF4-FFF2-40B4-BE49-F238E27FC236}">
                <a16:creationId xmlns:a16="http://schemas.microsoft.com/office/drawing/2014/main" id="{679F988C-821F-E254-809E-195DAB6CD1A9}"/>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569164" y="5429795"/>
            <a:ext cx="3188307" cy="864085"/>
          </a:xfrm>
          <a:prstGeom prst="rect">
            <a:avLst/>
          </a:prstGeom>
        </p:spPr>
      </p:pic>
    </p:spTree>
    <p:extLst>
      <p:ext uri="{BB962C8B-B14F-4D97-AF65-F5344CB8AC3E}">
        <p14:creationId xmlns:p14="http://schemas.microsoft.com/office/powerpoint/2010/main" val="20872727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Content with Picture 17">
    <p:bg>
      <p:bgPr>
        <a:solidFill>
          <a:schemeClr val="bg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9746344-2F7D-4A55-E6DD-6BBEF41A7B66}"/>
              </a:ext>
            </a:extLst>
          </p:cNvPr>
          <p:cNvSpPr>
            <a:spLocks noGrp="1"/>
          </p:cNvSpPr>
          <p:nvPr>
            <p:ph type="title"/>
          </p:nvPr>
        </p:nvSpPr>
        <p:spPr>
          <a:xfrm>
            <a:off x="381000" y="709099"/>
            <a:ext cx="4572000" cy="1348301"/>
          </a:xfrm>
          <a:prstGeom prst="rect">
            <a:avLst/>
          </a:prstGeom>
        </p:spPr>
        <p:txBody>
          <a:bodyPr anchor="t">
            <a:normAutofit/>
          </a:bodyPr>
          <a:lstStyle>
            <a:lvl1pPr>
              <a:defRPr sz="2800"/>
            </a:lvl1pPr>
          </a:lstStyle>
          <a:p>
            <a:r>
              <a:rPr lang="en-US"/>
              <a:t>Click to edit Master title style</a:t>
            </a:r>
          </a:p>
        </p:txBody>
      </p:sp>
      <p:sp>
        <p:nvSpPr>
          <p:cNvPr id="11" name="Picture Placeholder 10">
            <a:extLst>
              <a:ext uri="{FF2B5EF4-FFF2-40B4-BE49-F238E27FC236}">
                <a16:creationId xmlns:a16="http://schemas.microsoft.com/office/drawing/2014/main" id="{C45C96D9-D192-32BB-6CEF-7F4A787A921E}"/>
              </a:ext>
            </a:extLst>
          </p:cNvPr>
          <p:cNvSpPr>
            <a:spLocks noGrp="1"/>
          </p:cNvSpPr>
          <p:nvPr>
            <p:ph type="pic" sz="quarter" idx="15"/>
          </p:nvPr>
        </p:nvSpPr>
        <p:spPr>
          <a:xfrm>
            <a:off x="387926" y="2590800"/>
            <a:ext cx="4578206" cy="3560521"/>
          </a:xfrm>
          <a:custGeom>
            <a:avLst/>
            <a:gdLst>
              <a:gd name="connsiteX0" fmla="*/ 345466 w 4114800"/>
              <a:gd name="connsiteY0" fmla="*/ 0 h 3200125"/>
              <a:gd name="connsiteX1" fmla="*/ 3769335 w 4114800"/>
              <a:gd name="connsiteY1" fmla="*/ 0 h 3200125"/>
              <a:gd name="connsiteX2" fmla="*/ 3835937 w 4114800"/>
              <a:gd name="connsiteY2" fmla="*/ 6705 h 3200125"/>
              <a:gd name="connsiteX3" fmla="*/ 4114800 w 4114800"/>
              <a:gd name="connsiteY3" fmla="*/ 348409 h 3200125"/>
              <a:gd name="connsiteX4" fmla="*/ 4114800 w 4114800"/>
              <a:gd name="connsiteY4" fmla="*/ 2851335 h 3200125"/>
              <a:gd name="connsiteX5" fmla="*/ 3765550 w 4114800"/>
              <a:gd name="connsiteY5" fmla="*/ 3200125 h 3200125"/>
              <a:gd name="connsiteX6" fmla="*/ 349250 w 4114800"/>
              <a:gd name="connsiteY6" fmla="*/ 3200125 h 3200125"/>
              <a:gd name="connsiteX7" fmla="*/ 0 w 4114800"/>
              <a:gd name="connsiteY7" fmla="*/ 2851335 h 3200125"/>
              <a:gd name="connsiteX8" fmla="*/ 0 w 4114800"/>
              <a:gd name="connsiteY8" fmla="*/ 348409 h 3200125"/>
              <a:gd name="connsiteX9" fmla="*/ 278864 w 4114800"/>
              <a:gd name="connsiteY9" fmla="*/ 6705 h 320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14800" h="3200125">
                <a:moveTo>
                  <a:pt x="345466" y="0"/>
                </a:moveTo>
                <a:lnTo>
                  <a:pt x="3769335" y="0"/>
                </a:lnTo>
                <a:lnTo>
                  <a:pt x="3835937" y="6705"/>
                </a:lnTo>
                <a:cubicBezTo>
                  <a:pt x="3995086" y="39229"/>
                  <a:pt x="4114800" y="179857"/>
                  <a:pt x="4114800" y="348409"/>
                </a:cubicBezTo>
                <a:lnTo>
                  <a:pt x="4114800" y="2851335"/>
                </a:lnTo>
                <a:cubicBezTo>
                  <a:pt x="4114800" y="3043969"/>
                  <a:pt x="3958438" y="3200125"/>
                  <a:pt x="3765550" y="3200125"/>
                </a:cubicBezTo>
                <a:lnTo>
                  <a:pt x="349250" y="3200125"/>
                </a:lnTo>
                <a:cubicBezTo>
                  <a:pt x="156364" y="3200125"/>
                  <a:pt x="0" y="3043969"/>
                  <a:pt x="0" y="2851335"/>
                </a:cubicBezTo>
                <a:lnTo>
                  <a:pt x="0" y="348409"/>
                </a:lnTo>
                <a:cubicBezTo>
                  <a:pt x="0" y="179857"/>
                  <a:pt x="119716" y="39229"/>
                  <a:pt x="278864" y="6705"/>
                </a:cubicBezTo>
                <a:close/>
              </a:path>
            </a:pathLst>
          </a:custGeom>
          <a:blipFill>
            <a:blip r:embed="rId2">
              <a:alphaModFix amt="60000"/>
            </a:blip>
            <a:stretch>
              <a:fillRect/>
            </a:stretch>
          </a:blipFill>
        </p:spPr>
        <p:txBody>
          <a:bodyPr wrap="square">
            <a:noAutofit/>
          </a:bodyPr>
          <a:lstStyle/>
          <a:p>
            <a:endParaRPr lang="en-US"/>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638800" y="706803"/>
            <a:ext cx="6172200" cy="5465398"/>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Footer Placeholder 13">
            <a:extLst>
              <a:ext uri="{FF2B5EF4-FFF2-40B4-BE49-F238E27FC236}">
                <a16:creationId xmlns:a16="http://schemas.microsoft.com/office/drawing/2014/main" id="{38C66154-743D-C7F5-97C4-2FAB2B6A1D3C}"/>
              </a:ext>
            </a:extLst>
          </p:cNvPr>
          <p:cNvSpPr>
            <a:spLocks noGrp="1"/>
          </p:cNvSpPr>
          <p:nvPr>
            <p:ph type="ftr" sz="quarter" idx="17"/>
          </p:nvPr>
        </p:nvSpPr>
        <p:spPr/>
        <p:txBody>
          <a:bodyPr/>
          <a:lstStyle/>
          <a:p>
            <a:r>
              <a:rPr lang="en-US"/>
              <a:t>Sample Footer Text</a:t>
            </a:r>
          </a:p>
        </p:txBody>
      </p:sp>
      <p:sp>
        <p:nvSpPr>
          <p:cNvPr id="13" name="Date Placeholder 12">
            <a:extLst>
              <a:ext uri="{FF2B5EF4-FFF2-40B4-BE49-F238E27FC236}">
                <a16:creationId xmlns:a16="http://schemas.microsoft.com/office/drawing/2014/main" id="{AA3F3A86-D339-7100-3E81-E5798445D506}"/>
              </a:ext>
            </a:extLst>
          </p:cNvPr>
          <p:cNvSpPr>
            <a:spLocks noGrp="1"/>
          </p:cNvSpPr>
          <p:nvPr>
            <p:ph type="dt" sz="half" idx="16"/>
          </p:nvPr>
        </p:nvSpPr>
        <p:spPr/>
        <p:txBody>
          <a:bodyPr/>
          <a:lstStyle/>
          <a:p>
            <a:fld id="{345EA323-74B6-5848-92CE-4C72A64B8493}" type="datetime1">
              <a:rPr lang="en-US" smtClean="0"/>
              <a:t>6/8/2026</a:t>
            </a:fld>
            <a:endParaRPr lang="en-US"/>
          </a:p>
        </p:txBody>
      </p:sp>
      <p:sp>
        <p:nvSpPr>
          <p:cNvPr id="15" name="Slide Number Placeholder 14">
            <a:extLst>
              <a:ext uri="{FF2B5EF4-FFF2-40B4-BE49-F238E27FC236}">
                <a16:creationId xmlns:a16="http://schemas.microsoft.com/office/drawing/2014/main" id="{FEDCFD90-149A-5BBC-51D0-89BB36B9E80A}"/>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0683925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C68A6-2FA8-0F8F-5AEE-DBB578D6A41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A65F3D34-2FD4-4DDF-D527-48FD23203E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3A939C2D-FBC6-4AE4-34A1-0DF21673EFFF}"/>
              </a:ext>
            </a:extLst>
          </p:cNvPr>
          <p:cNvSpPr>
            <a:spLocks noGrp="1"/>
          </p:cNvSpPr>
          <p:nvPr>
            <p:ph type="dt" sz="half" idx="10"/>
          </p:nvPr>
        </p:nvSpPr>
        <p:spPr/>
        <p:txBody>
          <a:bodyPr/>
          <a:lstStyle/>
          <a:p>
            <a:fld id="{5CFB33A3-2781-4BB7-A6E8-BB787A2BDF87}" type="datetimeFigureOut">
              <a:rPr lang="en-GB" smtClean="0"/>
              <a:t>08/06/2026</a:t>
            </a:fld>
            <a:endParaRPr lang="en-GB"/>
          </a:p>
        </p:txBody>
      </p:sp>
      <p:sp>
        <p:nvSpPr>
          <p:cNvPr id="5" name="Footer Placeholder 4">
            <a:extLst>
              <a:ext uri="{FF2B5EF4-FFF2-40B4-BE49-F238E27FC236}">
                <a16:creationId xmlns:a16="http://schemas.microsoft.com/office/drawing/2014/main" id="{7B629A59-EA6D-B689-8F18-C8D32EBEAA7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B35EA2-FFD8-6680-B281-52A44AE59CD9}"/>
              </a:ext>
            </a:extLst>
          </p:cNvPr>
          <p:cNvSpPr>
            <a:spLocks noGrp="1"/>
          </p:cNvSpPr>
          <p:nvPr>
            <p:ph type="sldNum" sz="quarter" idx="12"/>
          </p:nvPr>
        </p:nvSpPr>
        <p:spPr/>
        <p:txBody>
          <a:bodyPr/>
          <a:lstStyle/>
          <a:p>
            <a:fld id="{52F2DD8D-3DC2-4473-987B-AB3DA9AF0E12}" type="slidenum">
              <a:rPr lang="en-GB" smtClean="0"/>
              <a:t>‹#›</a:t>
            </a:fld>
            <a:endParaRPr lang="en-GB"/>
          </a:p>
        </p:txBody>
      </p:sp>
    </p:spTree>
    <p:extLst>
      <p:ext uri="{BB962C8B-B14F-4D97-AF65-F5344CB8AC3E}">
        <p14:creationId xmlns:p14="http://schemas.microsoft.com/office/powerpoint/2010/main" val="21411606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D79A8-4F8E-17D7-6A49-60CE103BB2F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CE5C709-AD9F-D19A-D715-6FF825C54F9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A50D841-13FF-D34F-5CA7-D9F3FB4F8619}"/>
              </a:ext>
            </a:extLst>
          </p:cNvPr>
          <p:cNvSpPr>
            <a:spLocks noGrp="1"/>
          </p:cNvSpPr>
          <p:nvPr>
            <p:ph type="dt" sz="half" idx="10"/>
          </p:nvPr>
        </p:nvSpPr>
        <p:spPr/>
        <p:txBody>
          <a:bodyPr/>
          <a:lstStyle/>
          <a:p>
            <a:fld id="{5CFB33A3-2781-4BB7-A6E8-BB787A2BDF87}" type="datetimeFigureOut">
              <a:rPr lang="en-GB" smtClean="0"/>
              <a:t>08/06/2026</a:t>
            </a:fld>
            <a:endParaRPr lang="en-GB"/>
          </a:p>
        </p:txBody>
      </p:sp>
      <p:sp>
        <p:nvSpPr>
          <p:cNvPr id="5" name="Footer Placeholder 4">
            <a:extLst>
              <a:ext uri="{FF2B5EF4-FFF2-40B4-BE49-F238E27FC236}">
                <a16:creationId xmlns:a16="http://schemas.microsoft.com/office/drawing/2014/main" id="{88642DBE-95D3-2EED-423B-13D54B84728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936C787-DE82-B066-63BD-5432CD7CB1A5}"/>
              </a:ext>
            </a:extLst>
          </p:cNvPr>
          <p:cNvSpPr>
            <a:spLocks noGrp="1"/>
          </p:cNvSpPr>
          <p:nvPr>
            <p:ph type="sldNum" sz="quarter" idx="12"/>
          </p:nvPr>
        </p:nvSpPr>
        <p:spPr/>
        <p:txBody>
          <a:bodyPr/>
          <a:lstStyle/>
          <a:p>
            <a:fld id="{52F2DD8D-3DC2-4473-987B-AB3DA9AF0E12}" type="slidenum">
              <a:rPr lang="en-GB" smtClean="0"/>
              <a:t>‹#›</a:t>
            </a:fld>
            <a:endParaRPr lang="en-GB"/>
          </a:p>
        </p:txBody>
      </p:sp>
    </p:spTree>
    <p:extLst>
      <p:ext uri="{BB962C8B-B14F-4D97-AF65-F5344CB8AC3E}">
        <p14:creationId xmlns:p14="http://schemas.microsoft.com/office/powerpoint/2010/main" val="32236917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DD384-D65A-3EFB-2E0B-47D5C7F6A35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ECC0E5EC-AD62-8944-E124-CE976202478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3FD183E-18E3-1B4D-ED2B-4377088DA533}"/>
              </a:ext>
            </a:extLst>
          </p:cNvPr>
          <p:cNvSpPr>
            <a:spLocks noGrp="1"/>
          </p:cNvSpPr>
          <p:nvPr>
            <p:ph type="dt" sz="half" idx="10"/>
          </p:nvPr>
        </p:nvSpPr>
        <p:spPr/>
        <p:txBody>
          <a:bodyPr/>
          <a:lstStyle/>
          <a:p>
            <a:fld id="{5CFB33A3-2781-4BB7-A6E8-BB787A2BDF87}" type="datetimeFigureOut">
              <a:rPr lang="en-GB" smtClean="0"/>
              <a:t>08/06/2026</a:t>
            </a:fld>
            <a:endParaRPr lang="en-GB"/>
          </a:p>
        </p:txBody>
      </p:sp>
      <p:sp>
        <p:nvSpPr>
          <p:cNvPr id="5" name="Footer Placeholder 4">
            <a:extLst>
              <a:ext uri="{FF2B5EF4-FFF2-40B4-BE49-F238E27FC236}">
                <a16:creationId xmlns:a16="http://schemas.microsoft.com/office/drawing/2014/main" id="{8F53399E-9F58-585B-E208-53DF512DE4E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4C6E1DB-DA88-5A37-8FAA-FD3473A0E228}"/>
              </a:ext>
            </a:extLst>
          </p:cNvPr>
          <p:cNvSpPr>
            <a:spLocks noGrp="1"/>
          </p:cNvSpPr>
          <p:nvPr>
            <p:ph type="sldNum" sz="quarter" idx="12"/>
          </p:nvPr>
        </p:nvSpPr>
        <p:spPr/>
        <p:txBody>
          <a:bodyPr/>
          <a:lstStyle/>
          <a:p>
            <a:fld id="{52F2DD8D-3DC2-4473-987B-AB3DA9AF0E12}" type="slidenum">
              <a:rPr lang="en-GB" smtClean="0"/>
              <a:t>‹#›</a:t>
            </a:fld>
            <a:endParaRPr lang="en-GB"/>
          </a:p>
        </p:txBody>
      </p:sp>
    </p:spTree>
    <p:extLst>
      <p:ext uri="{BB962C8B-B14F-4D97-AF65-F5344CB8AC3E}">
        <p14:creationId xmlns:p14="http://schemas.microsoft.com/office/powerpoint/2010/main" val="23859458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3C849-0207-2A7E-58E1-0D0B3F758AA0}"/>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5A3ACD6C-071C-E38F-8D9F-CA05865A19F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69BC4A33-2886-9186-B593-46E3D8FDCED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21FAA834-6FEA-D988-648F-25BF4938EC2B}"/>
              </a:ext>
            </a:extLst>
          </p:cNvPr>
          <p:cNvSpPr>
            <a:spLocks noGrp="1"/>
          </p:cNvSpPr>
          <p:nvPr>
            <p:ph type="dt" sz="half" idx="10"/>
          </p:nvPr>
        </p:nvSpPr>
        <p:spPr/>
        <p:txBody>
          <a:bodyPr/>
          <a:lstStyle/>
          <a:p>
            <a:fld id="{5CFB33A3-2781-4BB7-A6E8-BB787A2BDF87}" type="datetimeFigureOut">
              <a:rPr lang="en-GB" smtClean="0"/>
              <a:t>08/06/2026</a:t>
            </a:fld>
            <a:endParaRPr lang="en-GB"/>
          </a:p>
        </p:txBody>
      </p:sp>
      <p:sp>
        <p:nvSpPr>
          <p:cNvPr id="6" name="Footer Placeholder 5">
            <a:extLst>
              <a:ext uri="{FF2B5EF4-FFF2-40B4-BE49-F238E27FC236}">
                <a16:creationId xmlns:a16="http://schemas.microsoft.com/office/drawing/2014/main" id="{DDFC68F3-C9AD-5C1F-6DFB-6B9B8069E50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F5C77C7-0B40-DDB0-990D-8B7D435F91C9}"/>
              </a:ext>
            </a:extLst>
          </p:cNvPr>
          <p:cNvSpPr>
            <a:spLocks noGrp="1"/>
          </p:cNvSpPr>
          <p:nvPr>
            <p:ph type="sldNum" sz="quarter" idx="12"/>
          </p:nvPr>
        </p:nvSpPr>
        <p:spPr/>
        <p:txBody>
          <a:bodyPr/>
          <a:lstStyle/>
          <a:p>
            <a:fld id="{52F2DD8D-3DC2-4473-987B-AB3DA9AF0E12}" type="slidenum">
              <a:rPr lang="en-GB" smtClean="0"/>
              <a:t>‹#›</a:t>
            </a:fld>
            <a:endParaRPr lang="en-GB"/>
          </a:p>
        </p:txBody>
      </p:sp>
    </p:spTree>
    <p:extLst>
      <p:ext uri="{BB962C8B-B14F-4D97-AF65-F5344CB8AC3E}">
        <p14:creationId xmlns:p14="http://schemas.microsoft.com/office/powerpoint/2010/main" val="5583771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7AD41-8B9D-01A4-4013-E1EBFC2DBB1C}"/>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218C97AF-2315-427D-46E1-9D5FA466B8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A3E4B3C-BCFF-FE6F-9240-18C82FF646E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B8E2670E-E0C7-9ABF-464B-B20551A66E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2EBA8BC-872F-EF84-363F-6310AAABD4F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EE0D4868-BB03-97F1-6F46-CFA644F36D41}"/>
              </a:ext>
            </a:extLst>
          </p:cNvPr>
          <p:cNvSpPr>
            <a:spLocks noGrp="1"/>
          </p:cNvSpPr>
          <p:nvPr>
            <p:ph type="dt" sz="half" idx="10"/>
          </p:nvPr>
        </p:nvSpPr>
        <p:spPr/>
        <p:txBody>
          <a:bodyPr/>
          <a:lstStyle/>
          <a:p>
            <a:fld id="{5CFB33A3-2781-4BB7-A6E8-BB787A2BDF87}" type="datetimeFigureOut">
              <a:rPr lang="en-GB" smtClean="0"/>
              <a:t>08/06/2026</a:t>
            </a:fld>
            <a:endParaRPr lang="en-GB"/>
          </a:p>
        </p:txBody>
      </p:sp>
      <p:sp>
        <p:nvSpPr>
          <p:cNvPr id="8" name="Footer Placeholder 7">
            <a:extLst>
              <a:ext uri="{FF2B5EF4-FFF2-40B4-BE49-F238E27FC236}">
                <a16:creationId xmlns:a16="http://schemas.microsoft.com/office/drawing/2014/main" id="{C512A996-4A6C-B9C4-3D13-4E4B034EC33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C594F11-69E9-0FE2-636D-BC562B29AC42}"/>
              </a:ext>
            </a:extLst>
          </p:cNvPr>
          <p:cNvSpPr>
            <a:spLocks noGrp="1"/>
          </p:cNvSpPr>
          <p:nvPr>
            <p:ph type="sldNum" sz="quarter" idx="12"/>
          </p:nvPr>
        </p:nvSpPr>
        <p:spPr/>
        <p:txBody>
          <a:bodyPr/>
          <a:lstStyle/>
          <a:p>
            <a:fld id="{52F2DD8D-3DC2-4473-987B-AB3DA9AF0E12}" type="slidenum">
              <a:rPr lang="en-GB" smtClean="0"/>
              <a:t>‹#›</a:t>
            </a:fld>
            <a:endParaRPr lang="en-GB"/>
          </a:p>
        </p:txBody>
      </p:sp>
    </p:spTree>
    <p:extLst>
      <p:ext uri="{BB962C8B-B14F-4D97-AF65-F5344CB8AC3E}">
        <p14:creationId xmlns:p14="http://schemas.microsoft.com/office/powerpoint/2010/main" val="26728108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4E9E2-A5B6-B240-9E33-55B9E7FD7DFB}"/>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E848D536-99F1-38A3-D4A9-A4CD5C67F0EB}"/>
              </a:ext>
            </a:extLst>
          </p:cNvPr>
          <p:cNvSpPr>
            <a:spLocks noGrp="1"/>
          </p:cNvSpPr>
          <p:nvPr>
            <p:ph type="dt" sz="half" idx="10"/>
          </p:nvPr>
        </p:nvSpPr>
        <p:spPr/>
        <p:txBody>
          <a:bodyPr/>
          <a:lstStyle/>
          <a:p>
            <a:fld id="{5CFB33A3-2781-4BB7-A6E8-BB787A2BDF87}" type="datetimeFigureOut">
              <a:rPr lang="en-GB" smtClean="0"/>
              <a:t>08/06/2026</a:t>
            </a:fld>
            <a:endParaRPr lang="en-GB"/>
          </a:p>
        </p:txBody>
      </p:sp>
      <p:sp>
        <p:nvSpPr>
          <p:cNvPr id="4" name="Footer Placeholder 3">
            <a:extLst>
              <a:ext uri="{FF2B5EF4-FFF2-40B4-BE49-F238E27FC236}">
                <a16:creationId xmlns:a16="http://schemas.microsoft.com/office/drawing/2014/main" id="{CA9B3DC5-AA18-89C4-C07A-25EBEB5E60D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DD1D276-510C-398E-8E62-986578982BBE}"/>
              </a:ext>
            </a:extLst>
          </p:cNvPr>
          <p:cNvSpPr>
            <a:spLocks noGrp="1"/>
          </p:cNvSpPr>
          <p:nvPr>
            <p:ph type="sldNum" sz="quarter" idx="12"/>
          </p:nvPr>
        </p:nvSpPr>
        <p:spPr/>
        <p:txBody>
          <a:bodyPr/>
          <a:lstStyle/>
          <a:p>
            <a:fld id="{52F2DD8D-3DC2-4473-987B-AB3DA9AF0E12}" type="slidenum">
              <a:rPr lang="en-GB" smtClean="0"/>
              <a:t>‹#›</a:t>
            </a:fld>
            <a:endParaRPr lang="en-GB"/>
          </a:p>
        </p:txBody>
      </p:sp>
    </p:spTree>
    <p:extLst>
      <p:ext uri="{BB962C8B-B14F-4D97-AF65-F5344CB8AC3E}">
        <p14:creationId xmlns:p14="http://schemas.microsoft.com/office/powerpoint/2010/main" val="7191188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710E4C-4121-D43E-6473-F5AA0E1136C2}"/>
              </a:ext>
            </a:extLst>
          </p:cNvPr>
          <p:cNvSpPr>
            <a:spLocks noGrp="1"/>
          </p:cNvSpPr>
          <p:nvPr>
            <p:ph type="dt" sz="half" idx="10"/>
          </p:nvPr>
        </p:nvSpPr>
        <p:spPr/>
        <p:txBody>
          <a:bodyPr/>
          <a:lstStyle/>
          <a:p>
            <a:fld id="{5CFB33A3-2781-4BB7-A6E8-BB787A2BDF87}" type="datetimeFigureOut">
              <a:rPr lang="en-GB" smtClean="0"/>
              <a:t>08/06/2026</a:t>
            </a:fld>
            <a:endParaRPr lang="en-GB"/>
          </a:p>
        </p:txBody>
      </p:sp>
      <p:sp>
        <p:nvSpPr>
          <p:cNvPr id="3" name="Footer Placeholder 2">
            <a:extLst>
              <a:ext uri="{FF2B5EF4-FFF2-40B4-BE49-F238E27FC236}">
                <a16:creationId xmlns:a16="http://schemas.microsoft.com/office/drawing/2014/main" id="{62BE22FE-7302-DF87-32BA-4AD5C0D5D2A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A8EA242-1809-1DF2-6C99-53DD206FAF05}"/>
              </a:ext>
            </a:extLst>
          </p:cNvPr>
          <p:cNvSpPr>
            <a:spLocks noGrp="1"/>
          </p:cNvSpPr>
          <p:nvPr>
            <p:ph type="sldNum" sz="quarter" idx="12"/>
          </p:nvPr>
        </p:nvSpPr>
        <p:spPr/>
        <p:txBody>
          <a:bodyPr/>
          <a:lstStyle/>
          <a:p>
            <a:fld id="{52F2DD8D-3DC2-4473-987B-AB3DA9AF0E12}" type="slidenum">
              <a:rPr lang="en-GB" smtClean="0"/>
              <a:t>‹#›</a:t>
            </a:fld>
            <a:endParaRPr lang="en-GB"/>
          </a:p>
        </p:txBody>
      </p:sp>
    </p:spTree>
    <p:extLst>
      <p:ext uri="{BB962C8B-B14F-4D97-AF65-F5344CB8AC3E}">
        <p14:creationId xmlns:p14="http://schemas.microsoft.com/office/powerpoint/2010/main" val="10703831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50A65-6DBE-8A13-5983-5B446672005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5980F8B9-5958-F3FD-6378-F1B75A7307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AD6C603B-BE5B-C6ED-6328-EA6E95B935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9F835A7-BF60-FA09-6F1C-3AF0D854B366}"/>
              </a:ext>
            </a:extLst>
          </p:cNvPr>
          <p:cNvSpPr>
            <a:spLocks noGrp="1"/>
          </p:cNvSpPr>
          <p:nvPr>
            <p:ph type="dt" sz="half" idx="10"/>
          </p:nvPr>
        </p:nvSpPr>
        <p:spPr/>
        <p:txBody>
          <a:bodyPr/>
          <a:lstStyle/>
          <a:p>
            <a:fld id="{5CFB33A3-2781-4BB7-A6E8-BB787A2BDF87}" type="datetimeFigureOut">
              <a:rPr lang="en-GB" smtClean="0"/>
              <a:t>08/06/2026</a:t>
            </a:fld>
            <a:endParaRPr lang="en-GB"/>
          </a:p>
        </p:txBody>
      </p:sp>
      <p:sp>
        <p:nvSpPr>
          <p:cNvPr id="6" name="Footer Placeholder 5">
            <a:extLst>
              <a:ext uri="{FF2B5EF4-FFF2-40B4-BE49-F238E27FC236}">
                <a16:creationId xmlns:a16="http://schemas.microsoft.com/office/drawing/2014/main" id="{9B965694-BEEC-86CA-F8CA-3B0F9CDB44A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4082568-B790-0FD3-2C7E-D87721724958}"/>
              </a:ext>
            </a:extLst>
          </p:cNvPr>
          <p:cNvSpPr>
            <a:spLocks noGrp="1"/>
          </p:cNvSpPr>
          <p:nvPr>
            <p:ph type="sldNum" sz="quarter" idx="12"/>
          </p:nvPr>
        </p:nvSpPr>
        <p:spPr/>
        <p:txBody>
          <a:bodyPr/>
          <a:lstStyle/>
          <a:p>
            <a:fld id="{52F2DD8D-3DC2-4473-987B-AB3DA9AF0E12}" type="slidenum">
              <a:rPr lang="en-GB" smtClean="0"/>
              <a:t>‹#›</a:t>
            </a:fld>
            <a:endParaRPr lang="en-GB"/>
          </a:p>
        </p:txBody>
      </p:sp>
    </p:spTree>
    <p:extLst>
      <p:ext uri="{BB962C8B-B14F-4D97-AF65-F5344CB8AC3E}">
        <p14:creationId xmlns:p14="http://schemas.microsoft.com/office/powerpoint/2010/main" val="181977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29F54-C9C2-04A6-1D45-77714300838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6C65325C-4983-A419-55E6-AD209420051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D8EB376-FFBA-27B5-5FF2-24609D0D6C4C}"/>
              </a:ext>
            </a:extLst>
          </p:cNvPr>
          <p:cNvSpPr>
            <a:spLocks noGrp="1"/>
          </p:cNvSpPr>
          <p:nvPr>
            <p:ph type="dt" sz="half" idx="10"/>
          </p:nvPr>
        </p:nvSpPr>
        <p:spPr/>
        <p:txBody>
          <a:bodyPr/>
          <a:lstStyle/>
          <a:p>
            <a:fld id="{F0CCF3AB-537F-4743-BF1B-0C591818E155}" type="datetimeFigureOut">
              <a:rPr lang="en-GB" smtClean="0"/>
              <a:t>08/06/2026</a:t>
            </a:fld>
            <a:endParaRPr lang="en-GB"/>
          </a:p>
        </p:txBody>
      </p:sp>
      <p:sp>
        <p:nvSpPr>
          <p:cNvPr id="5" name="Footer Placeholder 4">
            <a:extLst>
              <a:ext uri="{FF2B5EF4-FFF2-40B4-BE49-F238E27FC236}">
                <a16:creationId xmlns:a16="http://schemas.microsoft.com/office/drawing/2014/main" id="{EAED1B9F-CD5A-B314-B6A1-4104A9D4700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79CA592-502F-04EC-940F-18FBC6FCDEC7}"/>
              </a:ext>
            </a:extLst>
          </p:cNvPr>
          <p:cNvSpPr>
            <a:spLocks noGrp="1"/>
          </p:cNvSpPr>
          <p:nvPr>
            <p:ph type="sldNum" sz="quarter" idx="12"/>
          </p:nvPr>
        </p:nvSpPr>
        <p:spPr/>
        <p:txBody>
          <a:bodyPr/>
          <a:lstStyle/>
          <a:p>
            <a:fld id="{3E765B51-CC73-4C6C-A48F-BE31144E779B}" type="slidenum">
              <a:rPr lang="en-GB" smtClean="0"/>
              <a:t>‹#›</a:t>
            </a:fld>
            <a:endParaRPr lang="en-GB"/>
          </a:p>
        </p:txBody>
      </p:sp>
    </p:spTree>
    <p:extLst>
      <p:ext uri="{BB962C8B-B14F-4D97-AF65-F5344CB8AC3E}">
        <p14:creationId xmlns:p14="http://schemas.microsoft.com/office/powerpoint/2010/main" val="27586612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C2F5E-1E76-0644-4FEC-60C69737782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1C0F3D40-9079-FEAE-4BE0-2E6121A5DD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DDC1E31-2096-1D5F-9839-20DD531EF6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4BE33D2-3DAC-4314-0A30-E1EF9913C9B6}"/>
              </a:ext>
            </a:extLst>
          </p:cNvPr>
          <p:cNvSpPr>
            <a:spLocks noGrp="1"/>
          </p:cNvSpPr>
          <p:nvPr>
            <p:ph type="dt" sz="half" idx="10"/>
          </p:nvPr>
        </p:nvSpPr>
        <p:spPr/>
        <p:txBody>
          <a:bodyPr/>
          <a:lstStyle/>
          <a:p>
            <a:fld id="{5CFB33A3-2781-4BB7-A6E8-BB787A2BDF87}" type="datetimeFigureOut">
              <a:rPr lang="en-GB" smtClean="0"/>
              <a:t>08/06/2026</a:t>
            </a:fld>
            <a:endParaRPr lang="en-GB"/>
          </a:p>
        </p:txBody>
      </p:sp>
      <p:sp>
        <p:nvSpPr>
          <p:cNvPr id="6" name="Footer Placeholder 5">
            <a:extLst>
              <a:ext uri="{FF2B5EF4-FFF2-40B4-BE49-F238E27FC236}">
                <a16:creationId xmlns:a16="http://schemas.microsoft.com/office/drawing/2014/main" id="{FEC5F0E8-F8CF-3E9C-3C59-F977591B0F0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CFF39DF-812C-803E-B5B7-5C1AB049CF91}"/>
              </a:ext>
            </a:extLst>
          </p:cNvPr>
          <p:cNvSpPr>
            <a:spLocks noGrp="1"/>
          </p:cNvSpPr>
          <p:nvPr>
            <p:ph type="sldNum" sz="quarter" idx="12"/>
          </p:nvPr>
        </p:nvSpPr>
        <p:spPr/>
        <p:txBody>
          <a:bodyPr/>
          <a:lstStyle/>
          <a:p>
            <a:fld id="{52F2DD8D-3DC2-4473-987B-AB3DA9AF0E12}" type="slidenum">
              <a:rPr lang="en-GB" smtClean="0"/>
              <a:t>‹#›</a:t>
            </a:fld>
            <a:endParaRPr lang="en-GB"/>
          </a:p>
        </p:txBody>
      </p:sp>
    </p:spTree>
    <p:extLst>
      <p:ext uri="{BB962C8B-B14F-4D97-AF65-F5344CB8AC3E}">
        <p14:creationId xmlns:p14="http://schemas.microsoft.com/office/powerpoint/2010/main" val="26548639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E045E-0108-FDDB-B7F0-09BD3FF3EFE9}"/>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DB0A6C71-D85A-0C7B-2A65-ABE8FDE6028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F3BECD6-FE72-6D21-29E0-3F242B9D1350}"/>
              </a:ext>
            </a:extLst>
          </p:cNvPr>
          <p:cNvSpPr>
            <a:spLocks noGrp="1"/>
          </p:cNvSpPr>
          <p:nvPr>
            <p:ph type="dt" sz="half" idx="10"/>
          </p:nvPr>
        </p:nvSpPr>
        <p:spPr/>
        <p:txBody>
          <a:bodyPr/>
          <a:lstStyle/>
          <a:p>
            <a:fld id="{5CFB33A3-2781-4BB7-A6E8-BB787A2BDF87}" type="datetimeFigureOut">
              <a:rPr lang="en-GB" smtClean="0"/>
              <a:t>08/06/2026</a:t>
            </a:fld>
            <a:endParaRPr lang="en-GB"/>
          </a:p>
        </p:txBody>
      </p:sp>
      <p:sp>
        <p:nvSpPr>
          <p:cNvPr id="5" name="Footer Placeholder 4">
            <a:extLst>
              <a:ext uri="{FF2B5EF4-FFF2-40B4-BE49-F238E27FC236}">
                <a16:creationId xmlns:a16="http://schemas.microsoft.com/office/drawing/2014/main" id="{9FE01B23-AE56-CDA4-B643-39326F0DB61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B99C6CA-30A0-A097-EC54-6105DD803991}"/>
              </a:ext>
            </a:extLst>
          </p:cNvPr>
          <p:cNvSpPr>
            <a:spLocks noGrp="1"/>
          </p:cNvSpPr>
          <p:nvPr>
            <p:ph type="sldNum" sz="quarter" idx="12"/>
          </p:nvPr>
        </p:nvSpPr>
        <p:spPr/>
        <p:txBody>
          <a:bodyPr/>
          <a:lstStyle/>
          <a:p>
            <a:fld id="{52F2DD8D-3DC2-4473-987B-AB3DA9AF0E12}" type="slidenum">
              <a:rPr lang="en-GB" smtClean="0"/>
              <a:t>‹#›</a:t>
            </a:fld>
            <a:endParaRPr lang="en-GB"/>
          </a:p>
        </p:txBody>
      </p:sp>
    </p:spTree>
    <p:extLst>
      <p:ext uri="{BB962C8B-B14F-4D97-AF65-F5344CB8AC3E}">
        <p14:creationId xmlns:p14="http://schemas.microsoft.com/office/powerpoint/2010/main" val="31834981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866023-7969-9B3F-097D-F659BA9236BE}"/>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FD7D9A5F-E99F-37A5-9F2B-DEBD1A33279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E06110D-B662-3D07-BC78-F943D43AA419}"/>
              </a:ext>
            </a:extLst>
          </p:cNvPr>
          <p:cNvSpPr>
            <a:spLocks noGrp="1"/>
          </p:cNvSpPr>
          <p:nvPr>
            <p:ph type="dt" sz="half" idx="10"/>
          </p:nvPr>
        </p:nvSpPr>
        <p:spPr/>
        <p:txBody>
          <a:bodyPr/>
          <a:lstStyle/>
          <a:p>
            <a:fld id="{5CFB33A3-2781-4BB7-A6E8-BB787A2BDF87}" type="datetimeFigureOut">
              <a:rPr lang="en-GB" smtClean="0"/>
              <a:t>08/06/2026</a:t>
            </a:fld>
            <a:endParaRPr lang="en-GB"/>
          </a:p>
        </p:txBody>
      </p:sp>
      <p:sp>
        <p:nvSpPr>
          <p:cNvPr id="5" name="Footer Placeholder 4">
            <a:extLst>
              <a:ext uri="{FF2B5EF4-FFF2-40B4-BE49-F238E27FC236}">
                <a16:creationId xmlns:a16="http://schemas.microsoft.com/office/drawing/2014/main" id="{3669A581-4471-70AC-897B-E618C4D973F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09B0EE3-9EEF-0E92-C180-C963B5C020B0}"/>
              </a:ext>
            </a:extLst>
          </p:cNvPr>
          <p:cNvSpPr>
            <a:spLocks noGrp="1"/>
          </p:cNvSpPr>
          <p:nvPr>
            <p:ph type="sldNum" sz="quarter" idx="12"/>
          </p:nvPr>
        </p:nvSpPr>
        <p:spPr/>
        <p:txBody>
          <a:bodyPr/>
          <a:lstStyle/>
          <a:p>
            <a:fld id="{52F2DD8D-3DC2-4473-987B-AB3DA9AF0E12}" type="slidenum">
              <a:rPr lang="en-GB" smtClean="0"/>
              <a:t>‹#›</a:t>
            </a:fld>
            <a:endParaRPr lang="en-GB"/>
          </a:p>
        </p:txBody>
      </p:sp>
    </p:spTree>
    <p:extLst>
      <p:ext uri="{BB962C8B-B14F-4D97-AF65-F5344CB8AC3E}">
        <p14:creationId xmlns:p14="http://schemas.microsoft.com/office/powerpoint/2010/main" val="1184217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643534" y="702743"/>
            <a:ext cx="9102846" cy="1293817"/>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643533" y="2163100"/>
            <a:ext cx="8871810" cy="3252833"/>
          </a:xfrm>
        </p:spPr>
        <p:txBody>
          <a:bodyPr lIns="0" tIns="0" rIns="0" bIns="0" anchor="t" anchorCtr="0">
            <a:noAutofit/>
          </a:bodyPr>
          <a:lstStyle>
            <a:lvl1pPr marL="0" indent="0">
              <a:lnSpc>
                <a:spcPct val="100000"/>
              </a:lnSpc>
              <a:spcBef>
                <a:spcPts val="0"/>
              </a:spcBef>
              <a:spcAft>
                <a:spcPts val="1092"/>
              </a:spcAft>
              <a:buNone/>
              <a:defRPr sz="1455">
                <a:solidFill>
                  <a:schemeClr val="bg1"/>
                </a:solidFill>
                <a:latin typeface="Arial" panose="020B0604020202020204" pitchFamily="34" charset="0"/>
                <a:cs typeface="Arial" panose="020B0604020202020204" pitchFamily="34" charset="0"/>
              </a:defRPr>
            </a:lvl1pPr>
            <a:lvl2pPr marL="130982" indent="-130982">
              <a:lnSpc>
                <a:spcPct val="100000"/>
              </a:lnSpc>
              <a:spcBef>
                <a:spcPts val="0"/>
              </a:spcBef>
              <a:spcAft>
                <a:spcPts val="1092"/>
              </a:spcAft>
              <a:buFont typeface="Arial" panose="020B0604020202020204" pitchFamily="34" charset="0"/>
              <a:buChar char="•"/>
              <a:defRPr sz="1455">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092"/>
              </a:spcAft>
              <a:buNone/>
              <a:defRPr sz="1455"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092"/>
              </a:spcAft>
              <a:buNone/>
              <a:defRPr sz="1455">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092"/>
              </a:spcAft>
              <a:buNone/>
              <a:defRPr sz="1455">
                <a:solidFill>
                  <a:schemeClr val="bg1"/>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769073" y="5930690"/>
            <a:ext cx="1596849" cy="406474"/>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4911" y="5869598"/>
            <a:ext cx="1986916" cy="538488"/>
          </a:xfrm>
          <a:prstGeom prst="rect">
            <a:avLst/>
          </a:prstGeom>
        </p:spPr>
      </p:pic>
      <p:pic>
        <p:nvPicPr>
          <p:cNvPr id="10" name="Graphic 9">
            <a:extLst>
              <a:ext uri="{FF2B5EF4-FFF2-40B4-BE49-F238E27FC236}">
                <a16:creationId xmlns:a16="http://schemas.microsoft.com/office/drawing/2014/main" id="{74D9D2A3-00F4-8038-D208-5AAA065A43DA}"/>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flipH="1">
            <a:off x="5542567" y="4288274"/>
            <a:ext cx="7590788" cy="3284832"/>
          </a:xfrm>
          <a:prstGeom prst="rect">
            <a:avLst/>
          </a:prstGeom>
        </p:spPr>
      </p:pic>
    </p:spTree>
    <p:extLst>
      <p:ext uri="{BB962C8B-B14F-4D97-AF65-F5344CB8AC3E}">
        <p14:creationId xmlns:p14="http://schemas.microsoft.com/office/powerpoint/2010/main" val="4131916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643534" y="702743"/>
            <a:ext cx="9102846" cy="1293817"/>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643533" y="2163100"/>
            <a:ext cx="8871810" cy="3252833"/>
          </a:xfrm>
        </p:spPr>
        <p:txBody>
          <a:bodyPr lIns="0" tIns="0" rIns="0" bIns="0" anchor="t" anchorCtr="0">
            <a:noAutofit/>
          </a:bodyPr>
          <a:lstStyle>
            <a:lvl1pPr marL="0" indent="0">
              <a:lnSpc>
                <a:spcPct val="100000"/>
              </a:lnSpc>
              <a:spcBef>
                <a:spcPts val="0"/>
              </a:spcBef>
              <a:spcAft>
                <a:spcPts val="1092"/>
              </a:spcAft>
              <a:buNone/>
              <a:defRPr sz="1455">
                <a:solidFill>
                  <a:schemeClr val="bg1"/>
                </a:solidFill>
                <a:latin typeface="Arial" panose="020B0604020202020204" pitchFamily="34" charset="0"/>
                <a:cs typeface="Arial" panose="020B0604020202020204" pitchFamily="34" charset="0"/>
              </a:defRPr>
            </a:lvl1pPr>
            <a:lvl2pPr marL="130982" indent="-130982">
              <a:lnSpc>
                <a:spcPct val="100000"/>
              </a:lnSpc>
              <a:spcBef>
                <a:spcPts val="0"/>
              </a:spcBef>
              <a:spcAft>
                <a:spcPts val="1092"/>
              </a:spcAft>
              <a:buFont typeface="Arial" panose="020B0604020202020204" pitchFamily="34" charset="0"/>
              <a:buChar char="•"/>
              <a:defRPr sz="1455">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092"/>
              </a:spcAft>
              <a:buNone/>
              <a:defRPr sz="1455"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092"/>
              </a:spcAft>
              <a:buNone/>
              <a:defRPr sz="1455">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092"/>
              </a:spcAft>
              <a:buNone/>
              <a:defRPr sz="1455">
                <a:solidFill>
                  <a:schemeClr val="bg1"/>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769073" y="5930690"/>
            <a:ext cx="1596849" cy="406474"/>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4911" y="5869598"/>
            <a:ext cx="1986916" cy="538488"/>
          </a:xfrm>
          <a:prstGeom prst="rect">
            <a:avLst/>
          </a:prstGeom>
        </p:spPr>
      </p:pic>
      <p:sp>
        <p:nvSpPr>
          <p:cNvPr id="14" name="Freeform 13">
            <a:extLst>
              <a:ext uri="{FF2B5EF4-FFF2-40B4-BE49-F238E27FC236}">
                <a16:creationId xmlns:a16="http://schemas.microsoft.com/office/drawing/2014/main" id="{1F44AA46-845C-D09D-1237-FBBC26F0DC61}"/>
              </a:ext>
            </a:extLst>
          </p:cNvPr>
          <p:cNvSpPr/>
          <p:nvPr/>
        </p:nvSpPr>
        <p:spPr>
          <a:xfrm flipH="1">
            <a:off x="6330770" y="5239304"/>
            <a:ext cx="6206542" cy="2431910"/>
          </a:xfrm>
          <a:custGeom>
            <a:avLst/>
            <a:gdLst>
              <a:gd name="csX0" fmla="*/ 0 w 10235137"/>
              <a:gd name="csY0" fmla="*/ 1319991 h 4011323"/>
              <a:gd name="csX1" fmla="*/ 1854195 w 10235137"/>
              <a:gd name="csY1" fmla="*/ 47698 h 4011323"/>
              <a:gd name="csX2" fmla="*/ 3197101 w 10235137"/>
              <a:gd name="csY2" fmla="*/ 62121 h 4011323"/>
              <a:gd name="csX3" fmla="*/ 4108802 w 10235137"/>
              <a:gd name="csY3" fmla="*/ 366533 h 4011323"/>
              <a:gd name="csX4" fmla="*/ 4752264 w 10235137"/>
              <a:gd name="csY4" fmla="*/ 786595 h 4011323"/>
              <a:gd name="csX5" fmla="*/ 5907296 w 10235137"/>
              <a:gd name="csY5" fmla="*/ 1777134 h 4011323"/>
              <a:gd name="csX6" fmla="*/ 6241155 w 10235137"/>
              <a:gd name="csY6" fmla="*/ 1954990 h 4011323"/>
              <a:gd name="csX7" fmla="*/ 7356004 w 10235137"/>
              <a:gd name="csY7" fmla="*/ 2162932 h 4011323"/>
              <a:gd name="csX8" fmla="*/ 9562286 w 10235137"/>
              <a:gd name="csY8" fmla="*/ 2687199 h 4011323"/>
              <a:gd name="csX9" fmla="*/ 10235138 w 10235137"/>
              <a:gd name="csY9" fmla="*/ 4011324 h 4011323"/>
              <a:gd name="csX10" fmla="*/ 10031401 w 10235137"/>
              <a:gd name="csY10" fmla="*/ 3280563 h 4011323"/>
              <a:gd name="csX11" fmla="*/ 8114798 w 10235137"/>
              <a:gd name="csY11" fmla="*/ 2257162 h 4011323"/>
              <a:gd name="csX12" fmla="*/ 6592350 w 10235137"/>
              <a:gd name="csY12" fmla="*/ 2108196 h 4011323"/>
              <a:gd name="csX13" fmla="*/ 6223189 w 10235137"/>
              <a:gd name="csY13" fmla="*/ 1996183 h 4011323"/>
              <a:gd name="csX14" fmla="*/ 5882555 w 10235137"/>
              <a:gd name="csY14" fmla="*/ 1816795 h 4011323"/>
              <a:gd name="csX15" fmla="*/ 4718055 w 10235137"/>
              <a:gd name="csY15" fmla="*/ 827978 h 4011323"/>
              <a:gd name="csX16" fmla="*/ 4083346 w 10235137"/>
              <a:gd name="csY16" fmla="*/ 418443 h 4011323"/>
              <a:gd name="csX17" fmla="*/ 3232509 w 10235137"/>
              <a:gd name="csY17" fmla="*/ 133786 h 4011323"/>
              <a:gd name="csX18" fmla="*/ 2620395 w 10235137"/>
              <a:gd name="csY18" fmla="*/ 70573 h 4011323"/>
              <a:gd name="csX19" fmla="*/ 536638 w 10235137"/>
              <a:gd name="csY19" fmla="*/ 774344 h 4011323"/>
              <a:gd name="csX20" fmla="*/ 72015 w 10235137"/>
              <a:gd name="csY20" fmla="*/ 1363284 h 4011323"/>
              <a:gd name="csX21" fmla="*/ 0 w 10235137"/>
              <a:gd name="csY21" fmla="*/ 1319991 h 4011323"/>
              <a:gd name="csX22" fmla="*/ 0 w 10235137"/>
              <a:gd name="csY22" fmla="*/ 1319991 h 40113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235137" h="4011323">
                <a:moveTo>
                  <a:pt x="0" y="1319991"/>
                </a:moveTo>
                <a:cubicBezTo>
                  <a:pt x="398877" y="641625"/>
                  <a:pt x="1072738" y="167604"/>
                  <a:pt x="1854195" y="47698"/>
                </a:cubicBezTo>
                <a:cubicBezTo>
                  <a:pt x="2299327" y="-27416"/>
                  <a:pt x="2753084" y="-7130"/>
                  <a:pt x="3197101" y="62121"/>
                </a:cubicBezTo>
                <a:cubicBezTo>
                  <a:pt x="3511373" y="126700"/>
                  <a:pt x="3820176" y="224584"/>
                  <a:pt x="4108802" y="366533"/>
                </a:cubicBezTo>
                <a:cubicBezTo>
                  <a:pt x="4339721" y="479046"/>
                  <a:pt x="4555049" y="622679"/>
                  <a:pt x="4752264" y="786595"/>
                </a:cubicBezTo>
                <a:cubicBezTo>
                  <a:pt x="5144063" y="1111067"/>
                  <a:pt x="5471232" y="1510318"/>
                  <a:pt x="5907296" y="1777134"/>
                </a:cubicBezTo>
                <a:cubicBezTo>
                  <a:pt x="6014403" y="1843795"/>
                  <a:pt x="6126474" y="1903130"/>
                  <a:pt x="6241155" y="1954990"/>
                </a:cubicBezTo>
                <a:cubicBezTo>
                  <a:pt x="6592581" y="2103703"/>
                  <a:pt x="6978827" y="2129066"/>
                  <a:pt x="7356004" y="2162932"/>
                </a:cubicBezTo>
                <a:cubicBezTo>
                  <a:pt x="8104805" y="2230203"/>
                  <a:pt x="8927955" y="2229762"/>
                  <a:pt x="9562286" y="2687199"/>
                </a:cubicBezTo>
                <a:cubicBezTo>
                  <a:pt x="9984864" y="2991702"/>
                  <a:pt x="10186455" y="3508158"/>
                  <a:pt x="10235138" y="4011324"/>
                </a:cubicBezTo>
                <a:cubicBezTo>
                  <a:pt x="10194744" y="3770375"/>
                  <a:pt x="10145893" y="3507381"/>
                  <a:pt x="10031401" y="3280563"/>
                </a:cubicBezTo>
                <a:cubicBezTo>
                  <a:pt x="9687254" y="2537331"/>
                  <a:pt x="8866250" y="2324538"/>
                  <a:pt x="8114798" y="2257162"/>
                </a:cubicBezTo>
                <a:cubicBezTo>
                  <a:pt x="7607729" y="2203664"/>
                  <a:pt x="7094854" y="2208724"/>
                  <a:pt x="6592350" y="2108196"/>
                </a:cubicBezTo>
                <a:cubicBezTo>
                  <a:pt x="6466435" y="2081888"/>
                  <a:pt x="6341656" y="2047413"/>
                  <a:pt x="6223189" y="1996183"/>
                </a:cubicBezTo>
                <a:cubicBezTo>
                  <a:pt x="6105562" y="1943778"/>
                  <a:pt x="5991976" y="1884129"/>
                  <a:pt x="5882555" y="1816795"/>
                </a:cubicBezTo>
                <a:cubicBezTo>
                  <a:pt x="5442788" y="1550798"/>
                  <a:pt x="5110338" y="1150195"/>
                  <a:pt x="4718055" y="827978"/>
                </a:cubicBezTo>
                <a:cubicBezTo>
                  <a:pt x="4523113" y="667330"/>
                  <a:pt x="4311256" y="527666"/>
                  <a:pt x="4083346" y="418443"/>
                </a:cubicBezTo>
                <a:cubicBezTo>
                  <a:pt x="3814201" y="287091"/>
                  <a:pt x="3525196" y="197575"/>
                  <a:pt x="3232509" y="133786"/>
                </a:cubicBezTo>
                <a:cubicBezTo>
                  <a:pt x="3031170" y="97089"/>
                  <a:pt x="2824867" y="79446"/>
                  <a:pt x="2620395" y="70573"/>
                </a:cubicBezTo>
                <a:cubicBezTo>
                  <a:pt x="1869869" y="34973"/>
                  <a:pt x="1082176" y="237892"/>
                  <a:pt x="536638" y="774344"/>
                </a:cubicBezTo>
                <a:cubicBezTo>
                  <a:pt x="355491" y="947621"/>
                  <a:pt x="201405" y="1148188"/>
                  <a:pt x="72015" y="1363284"/>
                </a:cubicBezTo>
                <a:lnTo>
                  <a:pt x="0" y="1319991"/>
                </a:lnTo>
                <a:lnTo>
                  <a:pt x="0" y="1319991"/>
                </a:lnTo>
                <a:close/>
              </a:path>
            </a:pathLst>
          </a:custGeom>
          <a:solidFill>
            <a:srgbClr val="FFD64F"/>
          </a:solidFill>
          <a:ln w="21035" cap="flat">
            <a:noFill/>
            <a:prstDash val="solid"/>
            <a:miter/>
          </a:ln>
        </p:spPr>
        <p:txBody>
          <a:bodyPr/>
          <a:lstStyle/>
          <a:p>
            <a:endParaRPr lang="en-GB"/>
          </a:p>
        </p:txBody>
      </p:sp>
    </p:spTree>
    <p:extLst>
      <p:ext uri="{BB962C8B-B14F-4D97-AF65-F5344CB8AC3E}">
        <p14:creationId xmlns:p14="http://schemas.microsoft.com/office/powerpoint/2010/main" val="458501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643534" y="702743"/>
            <a:ext cx="9102846" cy="1293817"/>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643533" y="2163100"/>
            <a:ext cx="8871810" cy="3252833"/>
          </a:xfrm>
        </p:spPr>
        <p:txBody>
          <a:bodyPr lIns="0" tIns="0" rIns="0" bIns="0" anchor="t" anchorCtr="0">
            <a:noAutofit/>
          </a:bodyPr>
          <a:lstStyle>
            <a:lvl1pPr marL="0" indent="0">
              <a:lnSpc>
                <a:spcPct val="100000"/>
              </a:lnSpc>
              <a:spcBef>
                <a:spcPts val="0"/>
              </a:spcBef>
              <a:spcAft>
                <a:spcPts val="1092"/>
              </a:spcAft>
              <a:buNone/>
              <a:defRPr sz="1455">
                <a:solidFill>
                  <a:schemeClr val="bg1"/>
                </a:solidFill>
                <a:latin typeface="Arial" panose="020B0604020202020204" pitchFamily="34" charset="0"/>
                <a:cs typeface="Arial" panose="020B0604020202020204" pitchFamily="34" charset="0"/>
              </a:defRPr>
            </a:lvl1pPr>
            <a:lvl2pPr marL="130982" indent="-130982">
              <a:lnSpc>
                <a:spcPct val="100000"/>
              </a:lnSpc>
              <a:spcBef>
                <a:spcPts val="0"/>
              </a:spcBef>
              <a:spcAft>
                <a:spcPts val="1092"/>
              </a:spcAft>
              <a:buFont typeface="Arial" panose="020B0604020202020204" pitchFamily="34" charset="0"/>
              <a:buChar char="•"/>
              <a:defRPr sz="1455">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092"/>
              </a:spcAft>
              <a:buNone/>
              <a:defRPr sz="1455"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092"/>
              </a:spcAft>
              <a:buNone/>
              <a:defRPr sz="1455">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092"/>
              </a:spcAft>
              <a:buNone/>
              <a:defRPr sz="1455">
                <a:solidFill>
                  <a:schemeClr val="bg1"/>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769073" y="5930690"/>
            <a:ext cx="1596849" cy="406474"/>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4911" y="5869598"/>
            <a:ext cx="1986916" cy="538488"/>
          </a:xfrm>
          <a:prstGeom prst="rect">
            <a:avLst/>
          </a:prstGeom>
        </p:spPr>
      </p:pic>
      <p:sp>
        <p:nvSpPr>
          <p:cNvPr id="16" name="Freeform 15">
            <a:extLst>
              <a:ext uri="{FF2B5EF4-FFF2-40B4-BE49-F238E27FC236}">
                <a16:creationId xmlns:a16="http://schemas.microsoft.com/office/drawing/2014/main" id="{6666AD00-DAC0-FD02-4570-C328AFDBE450}"/>
              </a:ext>
            </a:extLst>
          </p:cNvPr>
          <p:cNvSpPr/>
          <p:nvPr userDrawn="1"/>
        </p:nvSpPr>
        <p:spPr>
          <a:xfrm flipH="1">
            <a:off x="6330770" y="5239304"/>
            <a:ext cx="6144096" cy="2302302"/>
          </a:xfrm>
          <a:custGeom>
            <a:avLst/>
            <a:gdLst>
              <a:gd name="csX0" fmla="*/ 0 w 10132158"/>
              <a:gd name="csY0" fmla="*/ 1335596 h 3796666"/>
              <a:gd name="csX1" fmla="*/ 1073471 w 10132158"/>
              <a:gd name="csY1" fmla="*/ 287138 h 3796666"/>
              <a:gd name="csX2" fmla="*/ 2924236 w 10132158"/>
              <a:gd name="csY2" fmla="*/ 38682 h 3796666"/>
              <a:gd name="csX3" fmla="*/ 3656837 w 10132158"/>
              <a:gd name="csY3" fmla="*/ 221213 h 3796666"/>
              <a:gd name="csX4" fmla="*/ 4632938 w 10132158"/>
              <a:gd name="csY4" fmla="*/ 786920 h 3796666"/>
              <a:gd name="csX5" fmla="*/ 5818897 w 10132158"/>
              <a:gd name="csY5" fmla="*/ 1691182 h 3796666"/>
              <a:gd name="csX6" fmla="*/ 7267163 w 10132158"/>
              <a:gd name="csY6" fmla="*/ 2004020 h 3796666"/>
              <a:gd name="csX7" fmla="*/ 9711537 w 10132158"/>
              <a:gd name="csY7" fmla="*/ 2768626 h 3796666"/>
              <a:gd name="csX8" fmla="*/ 10132159 w 10132158"/>
              <a:gd name="csY8" fmla="*/ 3796142 h 3796666"/>
              <a:gd name="csX9" fmla="*/ 10128182 w 10132158"/>
              <a:gd name="csY9" fmla="*/ 3796667 h 3796666"/>
              <a:gd name="csX10" fmla="*/ 9702595 w 10132158"/>
              <a:gd name="csY10" fmla="*/ 2776331 h 3796666"/>
              <a:gd name="csX11" fmla="*/ 7265080 w 10132158"/>
              <a:gd name="csY11" fmla="*/ 2033897 h 3796666"/>
              <a:gd name="csX12" fmla="*/ 5800657 w 10132158"/>
              <a:gd name="csY12" fmla="*/ 1727274 h 3796666"/>
              <a:gd name="csX13" fmla="*/ 4602327 w 10132158"/>
              <a:gd name="csY13" fmla="*/ 825201 h 3796666"/>
              <a:gd name="csX14" fmla="*/ 3637377 w 10132158"/>
              <a:gd name="csY14" fmla="*/ 273919 h 3796666"/>
              <a:gd name="csX15" fmla="*/ 2916242 w 10132158"/>
              <a:gd name="csY15" fmla="*/ 99641 h 3796666"/>
              <a:gd name="csX16" fmla="*/ 1805621 w 10132158"/>
              <a:gd name="csY16" fmla="*/ 117313 h 3796666"/>
              <a:gd name="csX17" fmla="*/ 332117 w 10132158"/>
              <a:gd name="csY17" fmla="*/ 995711 h 3796666"/>
              <a:gd name="csX18" fmla="*/ 221154 w 10132158"/>
              <a:gd name="csY18" fmla="*/ 1143274 h 3796666"/>
              <a:gd name="csX19" fmla="*/ 120675 w 10132158"/>
              <a:gd name="csY19" fmla="*/ 1298349 h 3796666"/>
              <a:gd name="csX20" fmla="*/ 72972 w 10132158"/>
              <a:gd name="csY20" fmla="*/ 1377525 h 3796666"/>
              <a:gd name="csX21" fmla="*/ 0 w 10132158"/>
              <a:gd name="csY21" fmla="*/ 1335617 h 3796666"/>
              <a:gd name="csX22" fmla="*/ 0 w 10132158"/>
              <a:gd name="csY22" fmla="*/ 1335617 h 37966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132158" h="3796666">
                <a:moveTo>
                  <a:pt x="0" y="1335596"/>
                </a:moveTo>
                <a:cubicBezTo>
                  <a:pt x="253654" y="897937"/>
                  <a:pt x="617544" y="515397"/>
                  <a:pt x="1073471" y="287138"/>
                </a:cubicBezTo>
                <a:cubicBezTo>
                  <a:pt x="1641311" y="-2529"/>
                  <a:pt x="2301309" y="-46501"/>
                  <a:pt x="2924236" y="38682"/>
                </a:cubicBezTo>
                <a:cubicBezTo>
                  <a:pt x="3174110" y="69056"/>
                  <a:pt x="3420870" y="132989"/>
                  <a:pt x="3656837" y="221213"/>
                </a:cubicBezTo>
                <a:cubicBezTo>
                  <a:pt x="4012366" y="350323"/>
                  <a:pt x="4340356" y="549887"/>
                  <a:pt x="4632938" y="786920"/>
                </a:cubicBezTo>
                <a:cubicBezTo>
                  <a:pt x="5021140" y="1098973"/>
                  <a:pt x="5369179" y="1467261"/>
                  <a:pt x="5818897" y="1691182"/>
                </a:cubicBezTo>
                <a:cubicBezTo>
                  <a:pt x="6263923" y="1926986"/>
                  <a:pt x="6772507" y="1969293"/>
                  <a:pt x="7267163" y="2004020"/>
                </a:cubicBezTo>
                <a:cubicBezTo>
                  <a:pt x="8109879" y="2072865"/>
                  <a:pt x="9111058" y="2084266"/>
                  <a:pt x="9711537" y="2768626"/>
                </a:cubicBezTo>
                <a:cubicBezTo>
                  <a:pt x="9958528" y="3055052"/>
                  <a:pt x="10083518" y="3426258"/>
                  <a:pt x="10132159" y="3796142"/>
                </a:cubicBezTo>
                <a:cubicBezTo>
                  <a:pt x="10132159" y="3796142"/>
                  <a:pt x="10128182" y="3796667"/>
                  <a:pt x="10128182" y="3796667"/>
                </a:cubicBezTo>
                <a:cubicBezTo>
                  <a:pt x="10077017" y="3428022"/>
                  <a:pt x="9950471" y="3059860"/>
                  <a:pt x="9702595" y="2776331"/>
                </a:cubicBezTo>
                <a:cubicBezTo>
                  <a:pt x="9101443" y="2100370"/>
                  <a:pt x="8103084" y="2096675"/>
                  <a:pt x="7265080" y="2033897"/>
                </a:cubicBezTo>
                <a:cubicBezTo>
                  <a:pt x="6767142" y="2002613"/>
                  <a:pt x="6250963" y="1963099"/>
                  <a:pt x="5800657" y="1727274"/>
                </a:cubicBezTo>
                <a:cubicBezTo>
                  <a:pt x="5346583" y="1504696"/>
                  <a:pt x="4992296" y="1135253"/>
                  <a:pt x="4602327" y="825201"/>
                </a:cubicBezTo>
                <a:cubicBezTo>
                  <a:pt x="4311239" y="592282"/>
                  <a:pt x="3988845" y="399151"/>
                  <a:pt x="3637377" y="273919"/>
                </a:cubicBezTo>
                <a:cubicBezTo>
                  <a:pt x="3404229" y="188489"/>
                  <a:pt x="3163528" y="128051"/>
                  <a:pt x="2916242" y="99641"/>
                </a:cubicBezTo>
                <a:cubicBezTo>
                  <a:pt x="2547943" y="52543"/>
                  <a:pt x="2170744" y="49207"/>
                  <a:pt x="1805621" y="117313"/>
                </a:cubicBezTo>
                <a:cubicBezTo>
                  <a:pt x="1227007" y="218306"/>
                  <a:pt x="693228" y="533252"/>
                  <a:pt x="332117" y="995711"/>
                </a:cubicBezTo>
                <a:cubicBezTo>
                  <a:pt x="295662" y="1038441"/>
                  <a:pt x="254384" y="1098973"/>
                  <a:pt x="221154" y="1143274"/>
                </a:cubicBezTo>
                <a:cubicBezTo>
                  <a:pt x="195494" y="1183817"/>
                  <a:pt x="144370" y="1255371"/>
                  <a:pt x="120675" y="1298349"/>
                </a:cubicBezTo>
                <a:cubicBezTo>
                  <a:pt x="120670" y="1298349"/>
                  <a:pt x="72972" y="1377525"/>
                  <a:pt x="72972" y="1377525"/>
                </a:cubicBezTo>
                <a:lnTo>
                  <a:pt x="0" y="1335617"/>
                </a:lnTo>
                <a:lnTo>
                  <a:pt x="0" y="1335617"/>
                </a:lnTo>
                <a:close/>
              </a:path>
            </a:pathLst>
          </a:custGeom>
          <a:solidFill>
            <a:srgbClr val="39B76F"/>
          </a:solidFill>
          <a:ln w="21035" cap="flat">
            <a:noFill/>
            <a:prstDash val="solid"/>
            <a:miter/>
          </a:ln>
        </p:spPr>
        <p:txBody>
          <a:bodyPr/>
          <a:lstStyle/>
          <a:p>
            <a:endParaRPr lang="en-GB"/>
          </a:p>
        </p:txBody>
      </p:sp>
    </p:spTree>
    <p:extLst>
      <p:ext uri="{BB962C8B-B14F-4D97-AF65-F5344CB8AC3E}">
        <p14:creationId xmlns:p14="http://schemas.microsoft.com/office/powerpoint/2010/main" val="39938354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3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643534" y="702743"/>
            <a:ext cx="9102846" cy="1293817"/>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643533" y="2163100"/>
            <a:ext cx="8871810" cy="3252833"/>
          </a:xfrm>
        </p:spPr>
        <p:txBody>
          <a:bodyPr lIns="0" tIns="0" rIns="0" bIns="0" anchor="t" anchorCtr="0">
            <a:noAutofit/>
          </a:bodyPr>
          <a:lstStyle>
            <a:lvl1pPr marL="0" indent="0">
              <a:lnSpc>
                <a:spcPct val="100000"/>
              </a:lnSpc>
              <a:spcBef>
                <a:spcPts val="0"/>
              </a:spcBef>
              <a:spcAft>
                <a:spcPts val="1092"/>
              </a:spcAft>
              <a:buNone/>
              <a:defRPr sz="1455">
                <a:solidFill>
                  <a:schemeClr val="bg1"/>
                </a:solidFill>
                <a:latin typeface="Arial" panose="020B0604020202020204" pitchFamily="34" charset="0"/>
                <a:cs typeface="Arial" panose="020B0604020202020204" pitchFamily="34" charset="0"/>
              </a:defRPr>
            </a:lvl1pPr>
            <a:lvl2pPr marL="130982" indent="-130982">
              <a:lnSpc>
                <a:spcPct val="100000"/>
              </a:lnSpc>
              <a:spcBef>
                <a:spcPts val="0"/>
              </a:spcBef>
              <a:spcAft>
                <a:spcPts val="1092"/>
              </a:spcAft>
              <a:buFont typeface="Arial" panose="020B0604020202020204" pitchFamily="34" charset="0"/>
              <a:buChar char="•"/>
              <a:defRPr sz="1455">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092"/>
              </a:spcAft>
              <a:buNone/>
              <a:defRPr sz="1455"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092"/>
              </a:spcAft>
              <a:buNone/>
              <a:defRPr sz="1455">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092"/>
              </a:spcAft>
              <a:buNone/>
              <a:defRPr sz="1455">
                <a:solidFill>
                  <a:schemeClr val="bg1"/>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769073" y="5930690"/>
            <a:ext cx="1596849" cy="406474"/>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4911" y="5869598"/>
            <a:ext cx="1986916" cy="538488"/>
          </a:xfrm>
          <a:prstGeom prst="rect">
            <a:avLst/>
          </a:prstGeom>
        </p:spPr>
      </p:pic>
      <p:sp>
        <p:nvSpPr>
          <p:cNvPr id="9" name="Freeform 8">
            <a:extLst>
              <a:ext uri="{FF2B5EF4-FFF2-40B4-BE49-F238E27FC236}">
                <a16:creationId xmlns:a16="http://schemas.microsoft.com/office/drawing/2014/main" id="{BF965EA5-7D4E-EAF7-EAC0-3F3447C2E70F}"/>
              </a:ext>
            </a:extLst>
          </p:cNvPr>
          <p:cNvSpPr/>
          <p:nvPr userDrawn="1"/>
        </p:nvSpPr>
        <p:spPr>
          <a:xfrm flipH="1">
            <a:off x="6330770" y="5239304"/>
            <a:ext cx="6081631" cy="2173823"/>
          </a:xfrm>
          <a:custGeom>
            <a:avLst/>
            <a:gdLst>
              <a:gd name="csX0" fmla="*/ 0 w 10029148"/>
              <a:gd name="csY0" fmla="*/ 1354490 h 3584795"/>
              <a:gd name="csX1" fmla="*/ 3030516 w 10029148"/>
              <a:gd name="csY1" fmla="*/ 72019 h 3584795"/>
              <a:gd name="csX2" fmla="*/ 3904433 w 10029148"/>
              <a:gd name="csY2" fmla="*/ 382369 h 3584795"/>
              <a:gd name="csX3" fmla="*/ 5728719 w 10029148"/>
              <a:gd name="csY3" fmla="*/ 1618387 h 3584795"/>
              <a:gd name="csX4" fmla="*/ 6438241 w 10029148"/>
              <a:gd name="csY4" fmla="*/ 1789944 h 3584795"/>
              <a:gd name="csX5" fmla="*/ 9582859 w 10029148"/>
              <a:gd name="csY5" fmla="*/ 2587765 h 3584795"/>
              <a:gd name="csX6" fmla="*/ 10029149 w 10029148"/>
              <a:gd name="csY6" fmla="*/ 3584187 h 3584795"/>
              <a:gd name="csX7" fmla="*/ 10025445 w 10029148"/>
              <a:gd name="csY7" fmla="*/ 3584796 h 3584795"/>
              <a:gd name="csX8" fmla="*/ 9689440 w 10029148"/>
              <a:gd name="csY8" fmla="*/ 2738306 h 3584795"/>
              <a:gd name="csX9" fmla="*/ 7171011 w 10029148"/>
              <a:gd name="csY9" fmla="*/ 1876636 h 3584795"/>
              <a:gd name="csX10" fmla="*/ 5713362 w 10029148"/>
              <a:gd name="csY10" fmla="*/ 1656221 h 3584795"/>
              <a:gd name="csX11" fmla="*/ 3878429 w 10029148"/>
              <a:gd name="csY11" fmla="*/ 431371 h 3584795"/>
              <a:gd name="csX12" fmla="*/ 3108758 w 10029148"/>
              <a:gd name="csY12" fmla="*/ 150741 h 3584795"/>
              <a:gd name="csX13" fmla="*/ 496299 w 10029148"/>
              <a:gd name="csY13" fmla="*/ 806666 h 3584795"/>
              <a:gd name="csX14" fmla="*/ 73908 w 10029148"/>
              <a:gd name="csY14" fmla="*/ 1395012 h 3584795"/>
              <a:gd name="csX15" fmla="*/ 0 w 10029148"/>
              <a:gd name="csY15" fmla="*/ 1354490 h 3584795"/>
              <a:gd name="csX16" fmla="*/ 0 w 10029148"/>
              <a:gd name="csY16" fmla="*/ 1354490 h 35847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0029148" h="3584795">
                <a:moveTo>
                  <a:pt x="0" y="1354490"/>
                </a:moveTo>
                <a:cubicBezTo>
                  <a:pt x="645218" y="183465"/>
                  <a:pt x="1759941" y="-170032"/>
                  <a:pt x="3030516" y="72019"/>
                </a:cubicBezTo>
                <a:cubicBezTo>
                  <a:pt x="3335048" y="130106"/>
                  <a:pt x="3631206" y="236500"/>
                  <a:pt x="3904433" y="382369"/>
                </a:cubicBezTo>
                <a:cubicBezTo>
                  <a:pt x="4563000" y="720617"/>
                  <a:pt x="5037901" y="1338890"/>
                  <a:pt x="5728719" y="1618387"/>
                </a:cubicBezTo>
                <a:cubicBezTo>
                  <a:pt x="5954799" y="1712175"/>
                  <a:pt x="6195310" y="1762082"/>
                  <a:pt x="6438241" y="1789944"/>
                </a:cubicBezTo>
                <a:cubicBezTo>
                  <a:pt x="7469736" y="1917347"/>
                  <a:pt x="8811464" y="1762922"/>
                  <a:pt x="9582859" y="2587765"/>
                </a:cubicBezTo>
                <a:cubicBezTo>
                  <a:pt x="9831239" y="2862958"/>
                  <a:pt x="9971819" y="3221420"/>
                  <a:pt x="10029149" y="3584187"/>
                </a:cubicBezTo>
                <a:cubicBezTo>
                  <a:pt x="10029149" y="3584187"/>
                  <a:pt x="10025445" y="3584796"/>
                  <a:pt x="10025445" y="3584796"/>
                </a:cubicBezTo>
                <a:cubicBezTo>
                  <a:pt x="9974574" y="3283673"/>
                  <a:pt x="9870161" y="2986330"/>
                  <a:pt x="9689440" y="2738306"/>
                </a:cubicBezTo>
                <a:cubicBezTo>
                  <a:pt x="9119066" y="1958604"/>
                  <a:pt x="8053175" y="1928663"/>
                  <a:pt x="7171011" y="1876636"/>
                </a:cubicBezTo>
                <a:cubicBezTo>
                  <a:pt x="6681762" y="1847221"/>
                  <a:pt x="6174419" y="1843693"/>
                  <a:pt x="5713362" y="1656221"/>
                </a:cubicBezTo>
                <a:cubicBezTo>
                  <a:pt x="5018230" y="1381469"/>
                  <a:pt x="4538427" y="764762"/>
                  <a:pt x="3878429" y="431371"/>
                </a:cubicBezTo>
                <a:cubicBezTo>
                  <a:pt x="3636150" y="303647"/>
                  <a:pt x="3375862" y="210480"/>
                  <a:pt x="3108758" y="150741"/>
                </a:cubicBezTo>
                <a:cubicBezTo>
                  <a:pt x="2167308" y="-42665"/>
                  <a:pt x="1179132" y="72735"/>
                  <a:pt x="496299" y="806666"/>
                </a:cubicBezTo>
                <a:cubicBezTo>
                  <a:pt x="328989" y="982107"/>
                  <a:pt x="191547" y="1183458"/>
                  <a:pt x="73908" y="1395012"/>
                </a:cubicBezTo>
                <a:cubicBezTo>
                  <a:pt x="73906" y="1395012"/>
                  <a:pt x="0" y="1354490"/>
                  <a:pt x="0" y="1354490"/>
                </a:cubicBezTo>
                <a:lnTo>
                  <a:pt x="0" y="1354490"/>
                </a:lnTo>
                <a:close/>
              </a:path>
            </a:pathLst>
          </a:custGeom>
          <a:solidFill>
            <a:srgbClr val="7EB0DE"/>
          </a:solidFill>
          <a:ln w="21035" cap="flat">
            <a:noFill/>
            <a:prstDash val="solid"/>
            <a:miter/>
          </a:ln>
        </p:spPr>
        <p:txBody>
          <a:bodyPr/>
          <a:lstStyle/>
          <a:p>
            <a:endParaRPr lang="en-GB"/>
          </a:p>
        </p:txBody>
      </p:sp>
    </p:spTree>
    <p:extLst>
      <p:ext uri="{BB962C8B-B14F-4D97-AF65-F5344CB8AC3E}">
        <p14:creationId xmlns:p14="http://schemas.microsoft.com/office/powerpoint/2010/main" val="3133005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4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643534" y="702743"/>
            <a:ext cx="9102846" cy="1293817"/>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643533" y="2163100"/>
            <a:ext cx="8871810" cy="3252833"/>
          </a:xfrm>
        </p:spPr>
        <p:txBody>
          <a:bodyPr lIns="0" tIns="0" rIns="0" bIns="0" anchor="t" anchorCtr="0">
            <a:noAutofit/>
          </a:bodyPr>
          <a:lstStyle>
            <a:lvl1pPr marL="0" indent="0">
              <a:lnSpc>
                <a:spcPct val="100000"/>
              </a:lnSpc>
              <a:spcBef>
                <a:spcPts val="0"/>
              </a:spcBef>
              <a:spcAft>
                <a:spcPts val="1092"/>
              </a:spcAft>
              <a:buNone/>
              <a:defRPr sz="1455">
                <a:solidFill>
                  <a:schemeClr val="bg1"/>
                </a:solidFill>
                <a:latin typeface="Arial" panose="020B0604020202020204" pitchFamily="34" charset="0"/>
                <a:cs typeface="Arial" panose="020B0604020202020204" pitchFamily="34" charset="0"/>
              </a:defRPr>
            </a:lvl1pPr>
            <a:lvl2pPr marL="130982" indent="-130982">
              <a:lnSpc>
                <a:spcPct val="100000"/>
              </a:lnSpc>
              <a:spcBef>
                <a:spcPts val="0"/>
              </a:spcBef>
              <a:spcAft>
                <a:spcPts val="1092"/>
              </a:spcAft>
              <a:buFont typeface="Arial" panose="020B0604020202020204" pitchFamily="34" charset="0"/>
              <a:buChar char="•"/>
              <a:defRPr sz="1455">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092"/>
              </a:spcAft>
              <a:buNone/>
              <a:defRPr sz="1455"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092"/>
              </a:spcAft>
              <a:buNone/>
              <a:defRPr sz="1455">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092"/>
              </a:spcAft>
              <a:buNone/>
              <a:defRPr sz="1455">
                <a:solidFill>
                  <a:schemeClr val="bg1"/>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769073" y="5930690"/>
            <a:ext cx="1596849" cy="406474"/>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4911" y="5869598"/>
            <a:ext cx="1986916" cy="538488"/>
          </a:xfrm>
          <a:prstGeom prst="rect">
            <a:avLst/>
          </a:prstGeom>
        </p:spPr>
      </p:pic>
      <p:sp>
        <p:nvSpPr>
          <p:cNvPr id="6" name="Freeform 5">
            <a:extLst>
              <a:ext uri="{FF2B5EF4-FFF2-40B4-BE49-F238E27FC236}">
                <a16:creationId xmlns:a16="http://schemas.microsoft.com/office/drawing/2014/main" id="{270BD420-968A-F94F-40C7-638F0D5C86D0}"/>
              </a:ext>
            </a:extLst>
          </p:cNvPr>
          <p:cNvSpPr/>
          <p:nvPr userDrawn="1"/>
        </p:nvSpPr>
        <p:spPr>
          <a:xfrm flipH="1">
            <a:off x="6330770" y="5239304"/>
            <a:ext cx="6019158" cy="2045076"/>
          </a:xfrm>
          <a:custGeom>
            <a:avLst/>
            <a:gdLst>
              <a:gd name="csX0" fmla="*/ 0 w 9926125"/>
              <a:gd name="csY0" fmla="*/ 1372942 h 3372482"/>
              <a:gd name="csX1" fmla="*/ 2410894 w 9926125"/>
              <a:gd name="csY1" fmla="*/ 5442 h 3372482"/>
              <a:gd name="csX2" fmla="*/ 4414807 w 9926125"/>
              <a:gd name="csY2" fmla="*/ 803933 h 3372482"/>
              <a:gd name="csX3" fmla="*/ 6256955 w 9926125"/>
              <a:gd name="csY3" fmla="*/ 1664721 h 3372482"/>
              <a:gd name="csX4" fmla="*/ 9452802 w 9926125"/>
              <a:gd name="csY4" fmla="*/ 2406253 h 3372482"/>
              <a:gd name="csX5" fmla="*/ 9926125 w 9926125"/>
              <a:gd name="csY5" fmla="*/ 3371789 h 3372482"/>
              <a:gd name="csX6" fmla="*/ 9922717 w 9926125"/>
              <a:gd name="csY6" fmla="*/ 3372482 h 3372482"/>
              <a:gd name="csX7" fmla="*/ 9505040 w 9926125"/>
              <a:gd name="csY7" fmla="*/ 2481250 h 3372482"/>
              <a:gd name="csX8" fmla="*/ 6346011 w 9926125"/>
              <a:gd name="csY8" fmla="*/ 1705117 h 3372482"/>
              <a:gd name="csX9" fmla="*/ 4383817 w 9926125"/>
              <a:gd name="csY9" fmla="*/ 844560 h 3372482"/>
              <a:gd name="csX10" fmla="*/ 3118207 w 9926125"/>
              <a:gd name="csY10" fmla="*/ 178928 h 3372482"/>
              <a:gd name="csX11" fmla="*/ 1693672 w 9926125"/>
              <a:gd name="csY11" fmla="*/ 124641 h 3372482"/>
              <a:gd name="csX12" fmla="*/ 477461 w 9926125"/>
              <a:gd name="csY12" fmla="*/ 823375 h 3372482"/>
              <a:gd name="csX13" fmla="*/ 74823 w 9926125"/>
              <a:gd name="csY13" fmla="*/ 1412036 h 3372482"/>
              <a:gd name="csX14" fmla="*/ 0 w 9926125"/>
              <a:gd name="csY14" fmla="*/ 1372942 h 3372482"/>
              <a:gd name="csX15" fmla="*/ 0 w 9926125"/>
              <a:gd name="csY15" fmla="*/ 1372942 h 33724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9926125" h="3372482">
                <a:moveTo>
                  <a:pt x="0" y="1372942"/>
                </a:moveTo>
                <a:cubicBezTo>
                  <a:pt x="497867" y="422547"/>
                  <a:pt x="1337587" y="-57212"/>
                  <a:pt x="2410894" y="5442"/>
                </a:cubicBezTo>
                <a:cubicBezTo>
                  <a:pt x="3209892" y="46646"/>
                  <a:pt x="3796676" y="312981"/>
                  <a:pt x="4414807" y="803933"/>
                </a:cubicBezTo>
                <a:cubicBezTo>
                  <a:pt x="4999297" y="1261643"/>
                  <a:pt x="5479331" y="1637868"/>
                  <a:pt x="6256955" y="1664721"/>
                </a:cubicBezTo>
                <a:cubicBezTo>
                  <a:pt x="7283863" y="1723342"/>
                  <a:pt x="8683720" y="1605576"/>
                  <a:pt x="9452802" y="2406253"/>
                </a:cubicBezTo>
                <a:cubicBezTo>
                  <a:pt x="9705305" y="2669541"/>
                  <a:pt x="9856004" y="3017106"/>
                  <a:pt x="9926125" y="3371789"/>
                </a:cubicBezTo>
                <a:cubicBezTo>
                  <a:pt x="9926125" y="3371789"/>
                  <a:pt x="9922717" y="3372482"/>
                  <a:pt x="9922717" y="3372482"/>
                </a:cubicBezTo>
                <a:cubicBezTo>
                  <a:pt x="9855478" y="3048600"/>
                  <a:pt x="9723819" y="2731899"/>
                  <a:pt x="9505040" y="2481250"/>
                </a:cubicBezTo>
                <a:cubicBezTo>
                  <a:pt x="8774375" y="1637951"/>
                  <a:pt x="7368312" y="1747277"/>
                  <a:pt x="6346011" y="1705117"/>
                </a:cubicBezTo>
                <a:cubicBezTo>
                  <a:pt x="5493659" y="1696614"/>
                  <a:pt x="5025469" y="1339684"/>
                  <a:pt x="4383817" y="844560"/>
                </a:cubicBezTo>
                <a:cubicBezTo>
                  <a:pt x="4003337" y="552289"/>
                  <a:pt x="3587659" y="294229"/>
                  <a:pt x="3118207" y="178928"/>
                </a:cubicBezTo>
                <a:cubicBezTo>
                  <a:pt x="2654540" y="66689"/>
                  <a:pt x="2163040" y="27767"/>
                  <a:pt x="1693672" y="124641"/>
                </a:cubicBezTo>
                <a:cubicBezTo>
                  <a:pt x="1225680" y="217508"/>
                  <a:pt x="792483" y="465606"/>
                  <a:pt x="477461" y="823375"/>
                </a:cubicBezTo>
                <a:cubicBezTo>
                  <a:pt x="317325" y="1000286"/>
                  <a:pt x="186378" y="1201532"/>
                  <a:pt x="74823" y="1412036"/>
                </a:cubicBezTo>
                <a:cubicBezTo>
                  <a:pt x="74821" y="1412036"/>
                  <a:pt x="0" y="1372942"/>
                  <a:pt x="0" y="1372942"/>
                </a:cubicBezTo>
                <a:lnTo>
                  <a:pt x="0" y="1372942"/>
                </a:lnTo>
                <a:close/>
              </a:path>
            </a:pathLst>
          </a:custGeom>
          <a:solidFill>
            <a:srgbClr val="CE3736"/>
          </a:solidFill>
          <a:ln w="21035" cap="flat">
            <a:noFill/>
            <a:prstDash val="solid"/>
            <a:miter/>
          </a:ln>
        </p:spPr>
        <p:txBody>
          <a:bodyPr/>
          <a:lstStyle/>
          <a:p>
            <a:endParaRPr lang="en-GB"/>
          </a:p>
        </p:txBody>
      </p:sp>
    </p:spTree>
    <p:extLst>
      <p:ext uri="{BB962C8B-B14F-4D97-AF65-F5344CB8AC3E}">
        <p14:creationId xmlns:p14="http://schemas.microsoft.com/office/powerpoint/2010/main" val="1421244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5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643534" y="702743"/>
            <a:ext cx="9102846" cy="1293817"/>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643533" y="2163100"/>
            <a:ext cx="8871810" cy="3252833"/>
          </a:xfrm>
        </p:spPr>
        <p:txBody>
          <a:bodyPr lIns="0" tIns="0" rIns="0" bIns="0" anchor="t" anchorCtr="0">
            <a:noAutofit/>
          </a:bodyPr>
          <a:lstStyle>
            <a:lvl1pPr marL="0" indent="0">
              <a:lnSpc>
                <a:spcPct val="100000"/>
              </a:lnSpc>
              <a:spcBef>
                <a:spcPts val="0"/>
              </a:spcBef>
              <a:spcAft>
                <a:spcPts val="1092"/>
              </a:spcAft>
              <a:buNone/>
              <a:defRPr sz="1455">
                <a:solidFill>
                  <a:schemeClr val="bg1"/>
                </a:solidFill>
                <a:latin typeface="Arial" panose="020B0604020202020204" pitchFamily="34" charset="0"/>
                <a:cs typeface="Arial" panose="020B0604020202020204" pitchFamily="34" charset="0"/>
              </a:defRPr>
            </a:lvl1pPr>
            <a:lvl2pPr marL="130982" indent="-130982">
              <a:lnSpc>
                <a:spcPct val="100000"/>
              </a:lnSpc>
              <a:spcBef>
                <a:spcPts val="0"/>
              </a:spcBef>
              <a:spcAft>
                <a:spcPts val="1092"/>
              </a:spcAft>
              <a:buFont typeface="Arial" panose="020B0604020202020204" pitchFamily="34" charset="0"/>
              <a:buChar char="•"/>
              <a:defRPr sz="1455">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092"/>
              </a:spcAft>
              <a:buNone/>
              <a:defRPr sz="1455"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092"/>
              </a:spcAft>
              <a:buNone/>
              <a:defRPr sz="1455">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092"/>
              </a:spcAft>
              <a:buNone/>
              <a:defRPr sz="1455">
                <a:solidFill>
                  <a:schemeClr val="bg1"/>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769073" y="5930690"/>
            <a:ext cx="1596849" cy="406474"/>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4911" y="5869598"/>
            <a:ext cx="1986916" cy="538488"/>
          </a:xfrm>
          <a:prstGeom prst="rect">
            <a:avLst/>
          </a:prstGeom>
        </p:spPr>
      </p:pic>
      <p:sp>
        <p:nvSpPr>
          <p:cNvPr id="5" name="Freeform 4">
            <a:extLst>
              <a:ext uri="{FF2B5EF4-FFF2-40B4-BE49-F238E27FC236}">
                <a16:creationId xmlns:a16="http://schemas.microsoft.com/office/drawing/2014/main" id="{18B550FD-9E92-A4FD-A09F-CC806F20CFA6}"/>
              </a:ext>
            </a:extLst>
          </p:cNvPr>
          <p:cNvSpPr/>
          <p:nvPr userDrawn="1"/>
        </p:nvSpPr>
        <p:spPr>
          <a:xfrm flipH="1">
            <a:off x="6330770" y="5239304"/>
            <a:ext cx="5956679" cy="1916101"/>
          </a:xfrm>
          <a:custGeom>
            <a:avLst/>
            <a:gdLst>
              <a:gd name="csX0" fmla="*/ 0 w 9823091"/>
              <a:gd name="csY0" fmla="*/ 1391017 h 3159792"/>
              <a:gd name="csX1" fmla="*/ 1277586 w 9823091"/>
              <a:gd name="csY1" fmla="*/ 157586 h 3159792"/>
              <a:gd name="csX2" fmla="*/ 3060805 w 9823091"/>
              <a:gd name="csY2" fmla="*/ 121740 h 3159792"/>
              <a:gd name="csX3" fmla="*/ 3723622 w 9823091"/>
              <a:gd name="csY3" fmla="*/ 408810 h 3159792"/>
              <a:gd name="csX4" fmla="*/ 5547824 w 9823091"/>
              <a:gd name="csY4" fmla="*/ 1505466 h 3159792"/>
              <a:gd name="csX5" fmla="*/ 6252781 w 9823091"/>
              <a:gd name="csY5" fmla="*/ 1564590 h 3159792"/>
              <a:gd name="csX6" fmla="*/ 9289829 w 9823091"/>
              <a:gd name="csY6" fmla="*/ 2192177 h 3159792"/>
              <a:gd name="csX7" fmla="*/ 9823091 w 9823091"/>
              <a:gd name="csY7" fmla="*/ 3159015 h 3159792"/>
              <a:gd name="csX8" fmla="*/ 9819957 w 9823091"/>
              <a:gd name="csY8" fmla="*/ 3159792 h 3159792"/>
              <a:gd name="csX9" fmla="*/ 9313182 w 9823091"/>
              <a:gd name="csY9" fmla="*/ 2232300 h 3159792"/>
              <a:gd name="csX10" fmla="*/ 6969583 w 9823091"/>
              <a:gd name="csY10" fmla="*/ 1574332 h 3159792"/>
              <a:gd name="csX11" fmla="*/ 5537747 w 9823091"/>
              <a:gd name="csY11" fmla="*/ 1545862 h 3159792"/>
              <a:gd name="csX12" fmla="*/ 3693705 w 9823091"/>
              <a:gd name="csY12" fmla="*/ 459578 h 3159792"/>
              <a:gd name="csX13" fmla="*/ 3043996 w 9823091"/>
              <a:gd name="csY13" fmla="*/ 185630 h 3159792"/>
              <a:gd name="csX14" fmla="*/ 990554 w 9823091"/>
              <a:gd name="csY14" fmla="*/ 383751 h 3159792"/>
              <a:gd name="csX15" fmla="*/ 250055 w 9823091"/>
              <a:gd name="csY15" fmla="*/ 1122102 h 3159792"/>
              <a:gd name="csX16" fmla="*/ 75709 w 9823091"/>
              <a:gd name="csY16" fmla="*/ 1428684 h 3159792"/>
              <a:gd name="csX17" fmla="*/ 0 w 9823091"/>
              <a:gd name="csY17" fmla="*/ 1391017 h 3159792"/>
              <a:gd name="csX18" fmla="*/ 0 w 9823091"/>
              <a:gd name="csY18" fmla="*/ 1391017 h 31597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9823091" h="3159792">
                <a:moveTo>
                  <a:pt x="0" y="1391017"/>
                </a:moveTo>
                <a:cubicBezTo>
                  <a:pt x="269679" y="848043"/>
                  <a:pt x="700499" y="375370"/>
                  <a:pt x="1277586" y="157586"/>
                </a:cubicBezTo>
                <a:cubicBezTo>
                  <a:pt x="1846045" y="-62003"/>
                  <a:pt x="2480207" y="-31089"/>
                  <a:pt x="3060805" y="121740"/>
                </a:cubicBezTo>
                <a:cubicBezTo>
                  <a:pt x="3294374" y="184891"/>
                  <a:pt x="3516772" y="284840"/>
                  <a:pt x="3723622" y="408810"/>
                </a:cubicBezTo>
                <a:cubicBezTo>
                  <a:pt x="4338155" y="774369"/>
                  <a:pt x="4838282" y="1331641"/>
                  <a:pt x="5547824" y="1505466"/>
                </a:cubicBezTo>
                <a:cubicBezTo>
                  <a:pt x="5777585" y="1565157"/>
                  <a:pt x="6016204" y="1578615"/>
                  <a:pt x="6252781" y="1564590"/>
                </a:cubicBezTo>
                <a:cubicBezTo>
                  <a:pt x="7249541" y="1525097"/>
                  <a:pt x="8511112" y="1467757"/>
                  <a:pt x="9289829" y="2192177"/>
                </a:cubicBezTo>
                <a:cubicBezTo>
                  <a:pt x="9561857" y="2450594"/>
                  <a:pt x="9736139" y="2797341"/>
                  <a:pt x="9823091" y="3159015"/>
                </a:cubicBezTo>
                <a:cubicBezTo>
                  <a:pt x="9823091" y="3159015"/>
                  <a:pt x="9819957" y="3159792"/>
                  <a:pt x="9819957" y="3159792"/>
                </a:cubicBezTo>
                <a:cubicBezTo>
                  <a:pt x="9733088" y="2814788"/>
                  <a:pt x="9570104" y="2482319"/>
                  <a:pt x="9313182" y="2232300"/>
                </a:cubicBezTo>
                <a:cubicBezTo>
                  <a:pt x="8702225" y="1636480"/>
                  <a:pt x="7780825" y="1570993"/>
                  <a:pt x="6969583" y="1574332"/>
                </a:cubicBezTo>
                <a:cubicBezTo>
                  <a:pt x="6492346" y="1566857"/>
                  <a:pt x="6008020" y="1666861"/>
                  <a:pt x="5537747" y="1545862"/>
                </a:cubicBezTo>
                <a:cubicBezTo>
                  <a:pt x="4825048" y="1379406"/>
                  <a:pt x="4304220" y="813883"/>
                  <a:pt x="3693705" y="459578"/>
                </a:cubicBezTo>
                <a:cubicBezTo>
                  <a:pt x="3490116" y="340294"/>
                  <a:pt x="3272200" y="245523"/>
                  <a:pt x="3043996" y="185630"/>
                </a:cubicBezTo>
                <a:cubicBezTo>
                  <a:pt x="2366431" y="10789"/>
                  <a:pt x="1601936" y="8404"/>
                  <a:pt x="990554" y="383751"/>
                </a:cubicBezTo>
                <a:cubicBezTo>
                  <a:pt x="688378" y="564998"/>
                  <a:pt x="438991" y="826481"/>
                  <a:pt x="250055" y="1122102"/>
                </a:cubicBezTo>
                <a:cubicBezTo>
                  <a:pt x="185147" y="1220111"/>
                  <a:pt x="129729" y="1324166"/>
                  <a:pt x="75709" y="1428684"/>
                </a:cubicBezTo>
                <a:lnTo>
                  <a:pt x="0" y="1391017"/>
                </a:lnTo>
                <a:lnTo>
                  <a:pt x="0" y="1391017"/>
                </a:lnTo>
                <a:close/>
              </a:path>
            </a:pathLst>
          </a:custGeom>
          <a:solidFill>
            <a:srgbClr val="8C58A4"/>
          </a:solidFill>
          <a:ln w="21035" cap="flat">
            <a:noFill/>
            <a:prstDash val="solid"/>
            <a:miter/>
          </a:ln>
        </p:spPr>
        <p:txBody>
          <a:bodyPr/>
          <a:lstStyle/>
          <a:p>
            <a:endParaRPr lang="en-GB"/>
          </a:p>
        </p:txBody>
      </p:sp>
    </p:spTree>
    <p:extLst>
      <p:ext uri="{BB962C8B-B14F-4D97-AF65-F5344CB8AC3E}">
        <p14:creationId xmlns:p14="http://schemas.microsoft.com/office/powerpoint/2010/main" val="25465008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6.xml"/><Relationship Id="rId7" Type="http://schemas.openxmlformats.org/officeDocument/2006/relationships/slideLayout" Target="../slideLayouts/slideLayout10.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2.xml"/><Relationship Id="rId1"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10" Type="http://schemas.openxmlformats.org/officeDocument/2006/relationships/theme" Target="../theme/theme4.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5.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F355E"/>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FAB265-E955-F6C6-438A-E10E01C4F369}"/>
              </a:ext>
            </a:extLst>
          </p:cNvPr>
          <p:cNvSpPr>
            <a:spLocks noGrp="1"/>
          </p:cNvSpPr>
          <p:nvPr>
            <p:ph type="title"/>
          </p:nvPr>
        </p:nvSpPr>
        <p:spPr>
          <a:xfrm>
            <a:off x="551119" y="682633"/>
            <a:ext cx="10515058" cy="1325584"/>
          </a:xfrm>
          <a:prstGeom prst="rect">
            <a:avLst/>
          </a:prstGeom>
        </p:spPr>
        <p:txBody>
          <a:bodyPr vert="horz" lIns="0" tIns="0" rIns="0" bIns="0" rtlCol="0" anchor="t" anchorCtr="0">
            <a:no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2F309A98-C072-EE8F-4DB4-BDA387A8EFE8}"/>
              </a:ext>
            </a:extLst>
          </p:cNvPr>
          <p:cNvSpPr>
            <a:spLocks noGrp="1"/>
          </p:cNvSpPr>
          <p:nvPr>
            <p:ph type="body" idx="1"/>
          </p:nvPr>
        </p:nvSpPr>
        <p:spPr>
          <a:xfrm>
            <a:off x="551119" y="2142989"/>
            <a:ext cx="6746272" cy="2949490"/>
          </a:xfrm>
          <a:prstGeom prst="rect">
            <a:avLst/>
          </a:prstGeom>
        </p:spPr>
        <p:txBody>
          <a:bodyPr vert="horz" lIns="0" tIns="0" rIns="0" bIns="0" rtlCol="0" anchor="t" anchorCtr="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9582164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xStyles>
    <p:titleStyle>
      <a:lvl1pPr algn="l" defTabSz="554492" rtl="0" eaLnBrk="1" latinLnBrk="0" hangingPunct="1">
        <a:lnSpc>
          <a:spcPct val="90000"/>
        </a:lnSpc>
        <a:spcBef>
          <a:spcPct val="0"/>
        </a:spcBef>
        <a:buNone/>
        <a:defRPr sz="2668"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554492" rtl="0" eaLnBrk="1" latinLnBrk="0" hangingPunct="1">
        <a:lnSpc>
          <a:spcPct val="100000"/>
        </a:lnSpc>
        <a:spcBef>
          <a:spcPts val="0"/>
        </a:spcBef>
        <a:spcAft>
          <a:spcPts val="728"/>
        </a:spcAft>
        <a:buFontTx/>
        <a:buNone/>
        <a:defRPr sz="1213" kern="1200">
          <a:solidFill>
            <a:schemeClr val="bg1"/>
          </a:solidFill>
          <a:latin typeface="Arial" panose="020B0604020202020204" pitchFamily="34" charset="0"/>
          <a:ea typeface="+mn-ea"/>
          <a:cs typeface="Arial" panose="020B0604020202020204" pitchFamily="34" charset="0"/>
        </a:defRPr>
      </a:lvl1pPr>
      <a:lvl2pPr marL="120613" indent="-120613" algn="l" defTabSz="554492" rtl="0" eaLnBrk="1" latinLnBrk="0" hangingPunct="1">
        <a:lnSpc>
          <a:spcPct val="100000"/>
        </a:lnSpc>
        <a:spcBef>
          <a:spcPts val="0"/>
        </a:spcBef>
        <a:spcAft>
          <a:spcPts val="728"/>
        </a:spcAft>
        <a:buFont typeface="Arial" panose="020B0604020202020204" pitchFamily="34" charset="0"/>
        <a:buChar char="•"/>
        <a:defRPr sz="1213" kern="1200">
          <a:solidFill>
            <a:schemeClr val="bg1"/>
          </a:solidFill>
          <a:latin typeface="Arial" panose="020B0604020202020204" pitchFamily="34" charset="0"/>
          <a:ea typeface="+mn-ea"/>
          <a:cs typeface="Arial" panose="020B0604020202020204" pitchFamily="34" charset="0"/>
        </a:defRPr>
      </a:lvl2pPr>
      <a:lvl3pPr marL="0" indent="0" algn="l" defTabSz="554492" rtl="0" eaLnBrk="1" latinLnBrk="0" hangingPunct="1">
        <a:lnSpc>
          <a:spcPct val="100000"/>
        </a:lnSpc>
        <a:spcBef>
          <a:spcPts val="0"/>
        </a:spcBef>
        <a:spcAft>
          <a:spcPts val="728"/>
        </a:spcAft>
        <a:buFontTx/>
        <a:buNone/>
        <a:defRPr sz="1213" b="1" kern="1200">
          <a:solidFill>
            <a:schemeClr val="bg1"/>
          </a:solidFill>
          <a:latin typeface="Arial" panose="020B0604020202020204" pitchFamily="34" charset="0"/>
          <a:ea typeface="+mn-ea"/>
          <a:cs typeface="Arial" panose="020B0604020202020204" pitchFamily="34" charset="0"/>
        </a:defRPr>
      </a:lvl3pPr>
      <a:lvl4pPr marL="0" indent="0" algn="l" defTabSz="554492" rtl="0" eaLnBrk="1" latinLnBrk="0" hangingPunct="1">
        <a:lnSpc>
          <a:spcPct val="100000"/>
        </a:lnSpc>
        <a:spcBef>
          <a:spcPts val="0"/>
        </a:spcBef>
        <a:spcAft>
          <a:spcPts val="728"/>
        </a:spcAft>
        <a:buFontTx/>
        <a:buNone/>
        <a:defRPr sz="1213" kern="1200">
          <a:solidFill>
            <a:schemeClr val="bg1"/>
          </a:solidFill>
          <a:latin typeface="Arial" panose="020B0604020202020204" pitchFamily="34" charset="0"/>
          <a:ea typeface="+mn-ea"/>
          <a:cs typeface="Arial" panose="020B0604020202020204" pitchFamily="34" charset="0"/>
        </a:defRPr>
      </a:lvl4pPr>
      <a:lvl5pPr marL="0" indent="0" algn="l" defTabSz="554492" rtl="0" eaLnBrk="1" latinLnBrk="0" hangingPunct="1">
        <a:lnSpc>
          <a:spcPct val="100000"/>
        </a:lnSpc>
        <a:spcBef>
          <a:spcPts val="0"/>
        </a:spcBef>
        <a:spcAft>
          <a:spcPts val="728"/>
        </a:spcAft>
        <a:buFontTx/>
        <a:buNone/>
        <a:defRPr sz="1213" kern="1200">
          <a:solidFill>
            <a:schemeClr val="bg1"/>
          </a:solidFill>
          <a:latin typeface="Arial" panose="020B0604020202020204" pitchFamily="34" charset="0"/>
          <a:ea typeface="+mn-ea"/>
          <a:cs typeface="Arial" panose="020B0604020202020204" pitchFamily="34" charset="0"/>
        </a:defRPr>
      </a:lvl5pPr>
      <a:lvl6pPr marL="1524853"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6pPr>
      <a:lvl7pPr marL="1802100"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7pPr>
      <a:lvl8pPr marL="2079346"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8pPr>
      <a:lvl9pPr marL="2356592"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9pPr>
    </p:bodyStyle>
    <p:other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1F355E"/>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5C3DAE-2594-2ACE-7E97-F370CD10AA15}"/>
              </a:ext>
            </a:extLst>
          </p:cNvPr>
          <p:cNvSpPr>
            <a:spLocks noGrp="1"/>
          </p:cNvSpPr>
          <p:nvPr>
            <p:ph type="title"/>
          </p:nvPr>
        </p:nvSpPr>
        <p:spPr>
          <a:xfrm>
            <a:off x="643534" y="702743"/>
            <a:ext cx="10515058" cy="1325584"/>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70F31180-EBED-0553-2173-7E1E775AD46D}"/>
              </a:ext>
            </a:extLst>
          </p:cNvPr>
          <p:cNvSpPr>
            <a:spLocks noGrp="1"/>
          </p:cNvSpPr>
          <p:nvPr>
            <p:ph type="body" idx="1"/>
          </p:nvPr>
        </p:nvSpPr>
        <p:spPr>
          <a:xfrm>
            <a:off x="643534" y="2163100"/>
            <a:ext cx="10515058" cy="4352193"/>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914107218"/>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Lst>
  <p:txStyles>
    <p:titleStyle>
      <a:lvl1pPr algn="l" defTabSz="554492" rtl="0" eaLnBrk="1" latinLnBrk="0" hangingPunct="1">
        <a:lnSpc>
          <a:spcPct val="90000"/>
        </a:lnSpc>
        <a:spcBef>
          <a:spcPct val="0"/>
        </a:spcBef>
        <a:buNone/>
        <a:defRPr sz="2668"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554492" rtl="0" eaLnBrk="1" latinLnBrk="0" hangingPunct="1">
        <a:lnSpc>
          <a:spcPct val="100000"/>
        </a:lnSpc>
        <a:spcBef>
          <a:spcPts val="0"/>
        </a:spcBef>
        <a:spcAft>
          <a:spcPts val="1092"/>
        </a:spcAft>
        <a:buFont typeface="Arial" panose="020B0604020202020204" pitchFamily="34" charset="0"/>
        <a:buNone/>
        <a:defRPr sz="1213" kern="1200">
          <a:solidFill>
            <a:schemeClr val="bg1"/>
          </a:solidFill>
          <a:latin typeface="Arial" panose="020B0604020202020204" pitchFamily="34" charset="0"/>
          <a:ea typeface="+mn-ea"/>
          <a:cs typeface="Arial" panose="020B0604020202020204" pitchFamily="34" charset="0"/>
        </a:defRPr>
      </a:lvl1pPr>
      <a:lvl2pPr marL="130982" indent="-130982" algn="l" defTabSz="554492" rtl="0" eaLnBrk="1" latinLnBrk="0" hangingPunct="1">
        <a:lnSpc>
          <a:spcPct val="100000"/>
        </a:lnSpc>
        <a:spcBef>
          <a:spcPts val="0"/>
        </a:spcBef>
        <a:spcAft>
          <a:spcPts val="1092"/>
        </a:spcAft>
        <a:buFont typeface="Arial" panose="020B0604020202020204" pitchFamily="34" charset="0"/>
        <a:buChar char="•"/>
        <a:defRPr sz="1213" kern="1200">
          <a:solidFill>
            <a:schemeClr val="bg1"/>
          </a:solidFill>
          <a:latin typeface="Arial" panose="020B0604020202020204" pitchFamily="34" charset="0"/>
          <a:ea typeface="+mn-ea"/>
          <a:cs typeface="Arial" panose="020B0604020202020204" pitchFamily="34" charset="0"/>
        </a:defRPr>
      </a:lvl2pPr>
      <a:lvl3pPr marL="0" indent="0" algn="l" defTabSz="554492" rtl="0" eaLnBrk="1" latinLnBrk="0" hangingPunct="1">
        <a:lnSpc>
          <a:spcPct val="100000"/>
        </a:lnSpc>
        <a:spcBef>
          <a:spcPts val="0"/>
        </a:spcBef>
        <a:spcAft>
          <a:spcPts val="1092"/>
        </a:spcAft>
        <a:buFont typeface="Arial" panose="020B0604020202020204" pitchFamily="34" charset="0"/>
        <a:buNone/>
        <a:defRPr sz="1213" b="1" kern="1200">
          <a:solidFill>
            <a:schemeClr val="bg1"/>
          </a:solidFill>
          <a:latin typeface="Arial" panose="020B0604020202020204" pitchFamily="34" charset="0"/>
          <a:ea typeface="+mn-ea"/>
          <a:cs typeface="Arial" panose="020B0604020202020204" pitchFamily="34" charset="0"/>
        </a:defRPr>
      </a:lvl3pPr>
      <a:lvl4pPr marL="0" indent="0" algn="l" defTabSz="554492" rtl="0" eaLnBrk="1" latinLnBrk="0" hangingPunct="1">
        <a:lnSpc>
          <a:spcPct val="100000"/>
        </a:lnSpc>
        <a:spcBef>
          <a:spcPts val="0"/>
        </a:spcBef>
        <a:spcAft>
          <a:spcPts val="1092"/>
        </a:spcAft>
        <a:buFont typeface="Arial" panose="020B0604020202020204" pitchFamily="34" charset="0"/>
        <a:buNone/>
        <a:defRPr sz="1213" kern="1200">
          <a:solidFill>
            <a:schemeClr val="bg1"/>
          </a:solidFill>
          <a:latin typeface="Arial" panose="020B0604020202020204" pitchFamily="34" charset="0"/>
          <a:ea typeface="+mn-ea"/>
          <a:cs typeface="Arial" panose="020B0604020202020204" pitchFamily="34" charset="0"/>
        </a:defRPr>
      </a:lvl4pPr>
      <a:lvl5pPr marL="0" indent="0" algn="l" defTabSz="554492" rtl="0" eaLnBrk="1" latinLnBrk="0" hangingPunct="1">
        <a:lnSpc>
          <a:spcPct val="100000"/>
        </a:lnSpc>
        <a:spcBef>
          <a:spcPts val="0"/>
        </a:spcBef>
        <a:spcAft>
          <a:spcPts val="1092"/>
        </a:spcAft>
        <a:buFont typeface="Arial" panose="020B0604020202020204" pitchFamily="34" charset="0"/>
        <a:buNone/>
        <a:defRPr sz="1213" kern="1200">
          <a:solidFill>
            <a:schemeClr val="bg1"/>
          </a:solidFill>
          <a:latin typeface="Arial" panose="020B0604020202020204" pitchFamily="34" charset="0"/>
          <a:ea typeface="+mn-ea"/>
          <a:cs typeface="Arial" panose="020B0604020202020204" pitchFamily="34" charset="0"/>
        </a:defRPr>
      </a:lvl5pPr>
      <a:lvl6pPr marL="1524853"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6pPr>
      <a:lvl7pPr marL="1802100"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7pPr>
      <a:lvl8pPr marL="2079346"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8pPr>
      <a:lvl9pPr marL="2356592"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9pPr>
    </p:bodyStyle>
    <p:other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FAB265-E955-F6C6-438A-E10E01C4F369}"/>
              </a:ext>
            </a:extLst>
          </p:cNvPr>
          <p:cNvSpPr>
            <a:spLocks noGrp="1"/>
          </p:cNvSpPr>
          <p:nvPr>
            <p:ph type="title"/>
          </p:nvPr>
        </p:nvSpPr>
        <p:spPr>
          <a:xfrm>
            <a:off x="551119" y="682633"/>
            <a:ext cx="10515058" cy="1325584"/>
          </a:xfrm>
          <a:prstGeom prst="rect">
            <a:avLst/>
          </a:prstGeom>
        </p:spPr>
        <p:txBody>
          <a:bodyPr vert="horz" lIns="0" tIns="0" rIns="0" bIns="0" rtlCol="0" anchor="t" anchorCtr="0">
            <a:no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2F309A98-C072-EE8F-4DB4-BDA387A8EFE8}"/>
              </a:ext>
            </a:extLst>
          </p:cNvPr>
          <p:cNvSpPr>
            <a:spLocks noGrp="1"/>
          </p:cNvSpPr>
          <p:nvPr>
            <p:ph type="body" idx="1"/>
          </p:nvPr>
        </p:nvSpPr>
        <p:spPr>
          <a:xfrm>
            <a:off x="551119" y="2142989"/>
            <a:ext cx="6746272" cy="2949490"/>
          </a:xfrm>
          <a:prstGeom prst="rect">
            <a:avLst/>
          </a:prstGeom>
        </p:spPr>
        <p:txBody>
          <a:bodyPr vert="horz" lIns="0" tIns="0" rIns="0" bIns="0" rtlCol="0" anchor="t" anchorCtr="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507658587"/>
      </p:ext>
    </p:extLst>
  </p:cSld>
  <p:clrMap bg1="lt1" tx1="dk1" bg2="lt2" tx2="dk2" accent1="accent1" accent2="accent2" accent3="accent3" accent4="accent4" accent5="accent5" accent6="accent6" hlink="hlink" folHlink="folHlink"/>
  <p:sldLayoutIdLst>
    <p:sldLayoutId id="2147483673" r:id="rId1"/>
    <p:sldLayoutId id="2147483674" r:id="rId2"/>
  </p:sldLayoutIdLst>
  <p:txStyles>
    <p:titleStyle>
      <a:lvl1pPr algn="l" defTabSz="554492" rtl="0" eaLnBrk="1" latinLnBrk="0" hangingPunct="1">
        <a:lnSpc>
          <a:spcPct val="90000"/>
        </a:lnSpc>
        <a:spcBef>
          <a:spcPct val="0"/>
        </a:spcBef>
        <a:buNone/>
        <a:defRPr sz="2668" kern="1200">
          <a:solidFill>
            <a:srgbClr val="1F355E"/>
          </a:solidFill>
          <a:latin typeface="Arial" panose="020B0604020202020204" pitchFamily="34" charset="0"/>
          <a:ea typeface="+mj-ea"/>
          <a:cs typeface="Arial" panose="020B0604020202020204" pitchFamily="34" charset="0"/>
        </a:defRPr>
      </a:lvl1pPr>
    </p:titleStyle>
    <p:bodyStyle>
      <a:lvl1pPr marL="0" indent="0" algn="l" defTabSz="554492" rtl="0" eaLnBrk="1" latinLnBrk="0" hangingPunct="1">
        <a:lnSpc>
          <a:spcPct val="100000"/>
        </a:lnSpc>
        <a:spcBef>
          <a:spcPts val="0"/>
        </a:spcBef>
        <a:spcAft>
          <a:spcPts val="728"/>
        </a:spcAft>
        <a:buFontTx/>
        <a:buNone/>
        <a:defRPr sz="1213" kern="1200">
          <a:solidFill>
            <a:srgbClr val="1F355E"/>
          </a:solidFill>
          <a:latin typeface="Arial" panose="020B0604020202020204" pitchFamily="34" charset="0"/>
          <a:ea typeface="+mn-ea"/>
          <a:cs typeface="Arial" panose="020B0604020202020204" pitchFamily="34" charset="0"/>
        </a:defRPr>
      </a:lvl1pPr>
      <a:lvl2pPr marL="120613" indent="-120613" algn="l" defTabSz="554492" rtl="0" eaLnBrk="1" latinLnBrk="0" hangingPunct="1">
        <a:lnSpc>
          <a:spcPct val="100000"/>
        </a:lnSpc>
        <a:spcBef>
          <a:spcPts val="0"/>
        </a:spcBef>
        <a:spcAft>
          <a:spcPts val="728"/>
        </a:spcAft>
        <a:buFont typeface="Arial" panose="020B0604020202020204" pitchFamily="34" charset="0"/>
        <a:buChar char="•"/>
        <a:defRPr sz="1213" kern="1200">
          <a:solidFill>
            <a:srgbClr val="1F355E"/>
          </a:solidFill>
          <a:latin typeface="Arial" panose="020B0604020202020204" pitchFamily="34" charset="0"/>
          <a:ea typeface="+mn-ea"/>
          <a:cs typeface="Arial" panose="020B0604020202020204" pitchFamily="34" charset="0"/>
        </a:defRPr>
      </a:lvl2pPr>
      <a:lvl3pPr marL="0" indent="0" algn="l" defTabSz="554492" rtl="0" eaLnBrk="1" latinLnBrk="0" hangingPunct="1">
        <a:lnSpc>
          <a:spcPct val="100000"/>
        </a:lnSpc>
        <a:spcBef>
          <a:spcPts val="0"/>
        </a:spcBef>
        <a:spcAft>
          <a:spcPts val="728"/>
        </a:spcAft>
        <a:buFontTx/>
        <a:buNone/>
        <a:defRPr sz="1213" b="1" kern="1200">
          <a:solidFill>
            <a:srgbClr val="1F355E"/>
          </a:solidFill>
          <a:latin typeface="Arial" panose="020B0604020202020204" pitchFamily="34" charset="0"/>
          <a:ea typeface="+mn-ea"/>
          <a:cs typeface="Arial" panose="020B0604020202020204" pitchFamily="34" charset="0"/>
        </a:defRPr>
      </a:lvl3pPr>
      <a:lvl4pPr marL="0" indent="0" algn="l" defTabSz="554492" rtl="0" eaLnBrk="1" latinLnBrk="0" hangingPunct="1">
        <a:lnSpc>
          <a:spcPct val="100000"/>
        </a:lnSpc>
        <a:spcBef>
          <a:spcPts val="0"/>
        </a:spcBef>
        <a:spcAft>
          <a:spcPts val="728"/>
        </a:spcAft>
        <a:buFontTx/>
        <a:buNone/>
        <a:defRPr sz="1213" kern="1200">
          <a:solidFill>
            <a:srgbClr val="1F355E"/>
          </a:solidFill>
          <a:latin typeface="Arial" panose="020B0604020202020204" pitchFamily="34" charset="0"/>
          <a:ea typeface="+mn-ea"/>
          <a:cs typeface="Arial" panose="020B0604020202020204" pitchFamily="34" charset="0"/>
        </a:defRPr>
      </a:lvl4pPr>
      <a:lvl5pPr marL="0" indent="0" algn="l" defTabSz="554492" rtl="0" eaLnBrk="1" latinLnBrk="0" hangingPunct="1">
        <a:lnSpc>
          <a:spcPct val="100000"/>
        </a:lnSpc>
        <a:spcBef>
          <a:spcPts val="0"/>
        </a:spcBef>
        <a:spcAft>
          <a:spcPts val="728"/>
        </a:spcAft>
        <a:buFontTx/>
        <a:buNone/>
        <a:defRPr sz="1213" kern="1200">
          <a:solidFill>
            <a:srgbClr val="1F355E"/>
          </a:solidFill>
          <a:latin typeface="Arial" panose="020B0604020202020204" pitchFamily="34" charset="0"/>
          <a:ea typeface="+mn-ea"/>
          <a:cs typeface="Arial" panose="020B0604020202020204" pitchFamily="34" charset="0"/>
        </a:defRPr>
      </a:lvl5pPr>
      <a:lvl6pPr marL="1524853"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6pPr>
      <a:lvl7pPr marL="1802100"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7pPr>
      <a:lvl8pPr marL="2079346"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8pPr>
      <a:lvl9pPr marL="2356592"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9pPr>
    </p:bodyStyle>
    <p:other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5C3DAE-2594-2ACE-7E97-F370CD10AA15}"/>
              </a:ext>
            </a:extLst>
          </p:cNvPr>
          <p:cNvSpPr>
            <a:spLocks noGrp="1"/>
          </p:cNvSpPr>
          <p:nvPr>
            <p:ph type="title"/>
          </p:nvPr>
        </p:nvSpPr>
        <p:spPr>
          <a:xfrm>
            <a:off x="643534" y="702743"/>
            <a:ext cx="10515058" cy="1325584"/>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70F31180-EBED-0553-2173-7E1E775AD46D}"/>
              </a:ext>
            </a:extLst>
          </p:cNvPr>
          <p:cNvSpPr>
            <a:spLocks noGrp="1"/>
          </p:cNvSpPr>
          <p:nvPr>
            <p:ph type="body" idx="1"/>
          </p:nvPr>
        </p:nvSpPr>
        <p:spPr>
          <a:xfrm>
            <a:off x="643534" y="2163100"/>
            <a:ext cx="10515058" cy="4352193"/>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7211983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4" r:id="rId8"/>
    <p:sldLayoutId id="2147483685" r:id="rId9"/>
  </p:sldLayoutIdLst>
  <p:txStyles>
    <p:titleStyle>
      <a:lvl1pPr algn="l" defTabSz="554492" rtl="0" eaLnBrk="1" latinLnBrk="0" hangingPunct="1">
        <a:lnSpc>
          <a:spcPct val="90000"/>
        </a:lnSpc>
        <a:spcBef>
          <a:spcPct val="0"/>
        </a:spcBef>
        <a:buNone/>
        <a:defRPr sz="2668" kern="1200">
          <a:solidFill>
            <a:srgbClr val="1F355E"/>
          </a:solidFill>
          <a:latin typeface="Arial" panose="020B0604020202020204" pitchFamily="34" charset="0"/>
          <a:ea typeface="+mj-ea"/>
          <a:cs typeface="Arial" panose="020B0604020202020204" pitchFamily="34" charset="0"/>
        </a:defRPr>
      </a:lvl1pPr>
    </p:titleStyle>
    <p:bodyStyle>
      <a:lvl1pPr marL="0" indent="0" algn="l" defTabSz="554492" rtl="0" eaLnBrk="1" latinLnBrk="0" hangingPunct="1">
        <a:lnSpc>
          <a:spcPct val="100000"/>
        </a:lnSpc>
        <a:spcBef>
          <a:spcPts val="0"/>
        </a:spcBef>
        <a:spcAft>
          <a:spcPts val="1092"/>
        </a:spcAft>
        <a:buFont typeface="Arial" panose="020B0604020202020204" pitchFamily="34" charset="0"/>
        <a:buNone/>
        <a:defRPr sz="1213" kern="1200">
          <a:solidFill>
            <a:srgbClr val="1F355E"/>
          </a:solidFill>
          <a:latin typeface="Arial" panose="020B0604020202020204" pitchFamily="34" charset="0"/>
          <a:ea typeface="+mn-ea"/>
          <a:cs typeface="Arial" panose="020B0604020202020204" pitchFamily="34" charset="0"/>
        </a:defRPr>
      </a:lvl1pPr>
      <a:lvl2pPr marL="130982" indent="-130982" algn="l" defTabSz="554492" rtl="0" eaLnBrk="1" latinLnBrk="0" hangingPunct="1">
        <a:lnSpc>
          <a:spcPct val="100000"/>
        </a:lnSpc>
        <a:spcBef>
          <a:spcPts val="0"/>
        </a:spcBef>
        <a:spcAft>
          <a:spcPts val="1092"/>
        </a:spcAft>
        <a:buFont typeface="Arial" panose="020B0604020202020204" pitchFamily="34" charset="0"/>
        <a:buChar char="•"/>
        <a:defRPr sz="1213" kern="1200">
          <a:solidFill>
            <a:srgbClr val="1F355E"/>
          </a:solidFill>
          <a:latin typeface="Arial" panose="020B0604020202020204" pitchFamily="34" charset="0"/>
          <a:ea typeface="+mn-ea"/>
          <a:cs typeface="Arial" panose="020B0604020202020204" pitchFamily="34" charset="0"/>
        </a:defRPr>
      </a:lvl2pPr>
      <a:lvl3pPr marL="0" indent="0" algn="l" defTabSz="554492" rtl="0" eaLnBrk="1" latinLnBrk="0" hangingPunct="1">
        <a:lnSpc>
          <a:spcPct val="100000"/>
        </a:lnSpc>
        <a:spcBef>
          <a:spcPts val="0"/>
        </a:spcBef>
        <a:spcAft>
          <a:spcPts val="1092"/>
        </a:spcAft>
        <a:buFont typeface="Arial" panose="020B0604020202020204" pitchFamily="34" charset="0"/>
        <a:buNone/>
        <a:defRPr sz="1213" b="1" kern="1200">
          <a:solidFill>
            <a:srgbClr val="1F355E"/>
          </a:solidFill>
          <a:latin typeface="Arial" panose="020B0604020202020204" pitchFamily="34" charset="0"/>
          <a:ea typeface="+mn-ea"/>
          <a:cs typeface="Arial" panose="020B0604020202020204" pitchFamily="34" charset="0"/>
        </a:defRPr>
      </a:lvl3pPr>
      <a:lvl4pPr marL="0" indent="0" algn="l" defTabSz="554492" rtl="0" eaLnBrk="1" latinLnBrk="0" hangingPunct="1">
        <a:lnSpc>
          <a:spcPct val="100000"/>
        </a:lnSpc>
        <a:spcBef>
          <a:spcPts val="0"/>
        </a:spcBef>
        <a:spcAft>
          <a:spcPts val="1092"/>
        </a:spcAft>
        <a:buFont typeface="Arial" panose="020B0604020202020204" pitchFamily="34" charset="0"/>
        <a:buNone/>
        <a:defRPr sz="1213" kern="1200">
          <a:solidFill>
            <a:srgbClr val="1F355E"/>
          </a:solidFill>
          <a:latin typeface="Arial" panose="020B0604020202020204" pitchFamily="34" charset="0"/>
          <a:ea typeface="+mn-ea"/>
          <a:cs typeface="Arial" panose="020B0604020202020204" pitchFamily="34" charset="0"/>
        </a:defRPr>
      </a:lvl4pPr>
      <a:lvl5pPr marL="0" indent="0" algn="l" defTabSz="554492" rtl="0" eaLnBrk="1" latinLnBrk="0" hangingPunct="1">
        <a:lnSpc>
          <a:spcPct val="100000"/>
        </a:lnSpc>
        <a:spcBef>
          <a:spcPts val="0"/>
        </a:spcBef>
        <a:spcAft>
          <a:spcPts val="1092"/>
        </a:spcAft>
        <a:buFont typeface="Arial" panose="020B0604020202020204" pitchFamily="34" charset="0"/>
        <a:buNone/>
        <a:defRPr sz="1213" kern="1200">
          <a:solidFill>
            <a:srgbClr val="1F355E"/>
          </a:solidFill>
          <a:latin typeface="Arial" panose="020B0604020202020204" pitchFamily="34" charset="0"/>
          <a:ea typeface="+mn-ea"/>
          <a:cs typeface="Arial" panose="020B0604020202020204" pitchFamily="34" charset="0"/>
        </a:defRPr>
      </a:lvl5pPr>
      <a:lvl6pPr marL="1524853"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6pPr>
      <a:lvl7pPr marL="1802100"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7pPr>
      <a:lvl8pPr marL="2079346"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8pPr>
      <a:lvl9pPr marL="2356592"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9pPr>
    </p:bodyStyle>
    <p:other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2BED7C-0ACD-E23B-08D4-E2C7674C42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3C1E4C5C-CAD8-EEE6-625D-6B07BD0F24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C81EA55-1460-3A9B-92FD-387A748574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CFB33A3-2781-4BB7-A6E8-BB787A2BDF87}" type="datetimeFigureOut">
              <a:rPr lang="en-GB" smtClean="0"/>
              <a:t>08/06/2026</a:t>
            </a:fld>
            <a:endParaRPr lang="en-GB"/>
          </a:p>
        </p:txBody>
      </p:sp>
      <p:sp>
        <p:nvSpPr>
          <p:cNvPr id="5" name="Footer Placeholder 4">
            <a:extLst>
              <a:ext uri="{FF2B5EF4-FFF2-40B4-BE49-F238E27FC236}">
                <a16:creationId xmlns:a16="http://schemas.microsoft.com/office/drawing/2014/main" id="{22691F3F-580F-542E-8465-6529622C85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15AC6CED-C07C-9E87-F1FA-9B101AE7D9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2F2DD8D-3DC2-4473-987B-AB3DA9AF0E12}" type="slidenum">
              <a:rPr lang="en-GB" smtClean="0"/>
              <a:t>‹#›</a:t>
            </a:fld>
            <a:endParaRPr lang="en-GB"/>
          </a:p>
        </p:txBody>
      </p:sp>
    </p:spTree>
    <p:extLst>
      <p:ext uri="{BB962C8B-B14F-4D97-AF65-F5344CB8AC3E}">
        <p14:creationId xmlns:p14="http://schemas.microsoft.com/office/powerpoint/2010/main" val="4263679376"/>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21.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Layout" Target="../diagrams/layout2.xml"/><Relationship Id="rId7" Type="http://schemas.openxmlformats.org/officeDocument/2006/relationships/image" Target="../media/image23.png"/><Relationship Id="rId2" Type="http://schemas.openxmlformats.org/officeDocument/2006/relationships/diagramData" Target="../diagrams/data2.xml"/><Relationship Id="rId1" Type="http://schemas.openxmlformats.org/officeDocument/2006/relationships/slideLayout" Target="../slideLayouts/slideLayout2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5.png"/><Relationship Id="rId1" Type="http://schemas.openxmlformats.org/officeDocument/2006/relationships/slideLayout" Target="../slideLayouts/slideLayout2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xml"/><Relationship Id="rId1" Type="http://schemas.openxmlformats.org/officeDocument/2006/relationships/slideLayout" Target="../slideLayouts/slideLayout2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16903-C3C2-69DF-1C82-459A691EFF71}"/>
              </a:ext>
            </a:extLst>
          </p:cNvPr>
          <p:cNvSpPr>
            <a:spLocks noGrp="1"/>
          </p:cNvSpPr>
          <p:nvPr>
            <p:ph type="ctrTitle"/>
          </p:nvPr>
        </p:nvSpPr>
        <p:spPr>
          <a:xfrm>
            <a:off x="689740" y="1265129"/>
            <a:ext cx="10001223" cy="752546"/>
          </a:xfrm>
        </p:spPr>
        <p:txBody>
          <a:bodyPr>
            <a:normAutofit/>
          </a:bodyPr>
          <a:lstStyle/>
          <a:p>
            <a:r>
              <a:rPr lang="en-GB" sz="4000" dirty="0"/>
              <a:t>Mental Health Board Development</a:t>
            </a:r>
          </a:p>
        </p:txBody>
      </p:sp>
      <p:sp>
        <p:nvSpPr>
          <p:cNvPr id="3" name="Subtitle 2">
            <a:extLst>
              <a:ext uri="{FF2B5EF4-FFF2-40B4-BE49-F238E27FC236}">
                <a16:creationId xmlns:a16="http://schemas.microsoft.com/office/drawing/2014/main" id="{749C6C31-94BD-CCC2-0F29-59851E9353B7}"/>
              </a:ext>
            </a:extLst>
          </p:cNvPr>
          <p:cNvSpPr>
            <a:spLocks noGrp="1"/>
          </p:cNvSpPr>
          <p:nvPr>
            <p:ph type="subTitle" idx="1"/>
          </p:nvPr>
        </p:nvSpPr>
        <p:spPr>
          <a:xfrm>
            <a:off x="689740" y="2235838"/>
            <a:ext cx="10289322" cy="935707"/>
          </a:xfrm>
        </p:spPr>
        <p:txBody>
          <a:bodyPr>
            <a:noAutofit/>
          </a:bodyPr>
          <a:lstStyle/>
          <a:p>
            <a:r>
              <a:rPr lang="en-GB" sz="2400" b="1" dirty="0"/>
              <a:t>Accelerating Mental Health Transformation with Digital Solutions</a:t>
            </a:r>
          </a:p>
          <a:p>
            <a:endParaRPr lang="en-GB" sz="2000" dirty="0"/>
          </a:p>
          <a:p>
            <a:r>
              <a:rPr lang="en-GB" sz="2000" dirty="0"/>
              <a:t>Dermot Nolan – Service Group Director Mental Health </a:t>
            </a:r>
          </a:p>
          <a:p>
            <a:r>
              <a:rPr lang="en-GB" sz="2000" dirty="0"/>
              <a:t>Deirdre Roberts – Assistant Director Digital Transformation</a:t>
            </a:r>
          </a:p>
        </p:txBody>
      </p:sp>
    </p:spTree>
    <p:extLst>
      <p:ext uri="{BB962C8B-B14F-4D97-AF65-F5344CB8AC3E}">
        <p14:creationId xmlns:p14="http://schemas.microsoft.com/office/powerpoint/2010/main" val="28961714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63B0D-D11C-C356-F124-677736E53010}"/>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25DA6906-1A39-7E14-9FD2-8B256BB374E2}"/>
              </a:ext>
            </a:extLst>
          </p:cNvPr>
          <p:cNvSpPr>
            <a:spLocks noGrp="1"/>
          </p:cNvSpPr>
          <p:nvPr>
            <p:ph type="title"/>
          </p:nvPr>
        </p:nvSpPr>
        <p:spPr>
          <a:xfrm>
            <a:off x="1065265" y="262905"/>
            <a:ext cx="9102846" cy="1293817"/>
          </a:xfrm>
        </p:spPr>
        <p:txBody>
          <a:bodyPr/>
          <a:lstStyle/>
          <a:p>
            <a:pPr algn="ctr"/>
            <a:r>
              <a:rPr lang="en-GB" b="1" dirty="0">
                <a:solidFill>
                  <a:schemeClr val="tx1"/>
                </a:solidFill>
              </a:rPr>
              <a:t>Staff Feedback on RiO System - Overall Experience</a:t>
            </a:r>
            <a:br>
              <a:rPr lang="en-US" b="1" dirty="0"/>
            </a:br>
            <a:br>
              <a:rPr lang="en-US" dirty="0"/>
            </a:br>
            <a:endParaRPr lang="en-US" dirty="0"/>
          </a:p>
        </p:txBody>
      </p:sp>
      <p:graphicFrame>
        <p:nvGraphicFramePr>
          <p:cNvPr id="5" name="Content Placeholder 2">
            <a:extLst>
              <a:ext uri="{FF2B5EF4-FFF2-40B4-BE49-F238E27FC236}">
                <a16:creationId xmlns:a16="http://schemas.microsoft.com/office/drawing/2014/main" id="{3420D92F-C921-F87D-91E4-0FBEEDCE25EC}"/>
              </a:ext>
            </a:extLst>
          </p:cNvPr>
          <p:cNvGraphicFramePr>
            <a:graphicFrameLocks noGrp="1"/>
          </p:cNvGraphicFramePr>
          <p:nvPr>
            <p:ph idx="1"/>
            <p:extLst>
              <p:ext uri="{D42A27DB-BD31-4B8C-83A1-F6EECF244321}">
                <p14:modId xmlns:p14="http://schemas.microsoft.com/office/powerpoint/2010/main" val="2620071408"/>
              </p:ext>
            </p:extLst>
          </p:nvPr>
        </p:nvGraphicFramePr>
        <p:xfrm>
          <a:off x="487274" y="885612"/>
          <a:ext cx="10560762" cy="4612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789051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098734D2-527B-4E06-8E0D-1F490CBC46E9}"/>
              </a:ext>
            </a:extLst>
          </p:cNvPr>
          <p:cNvPicPr>
            <a:picLocks noGrp="1" noChangeAspect="1"/>
          </p:cNvPicPr>
          <p:nvPr>
            <p:ph type="pic" sz="quarter" idx="15"/>
          </p:nvPr>
        </p:nvPicPr>
        <p:blipFill>
          <a:blip r:embed="rId3"/>
          <a:srcRect l="7032" r="7032"/>
          <a:stretch/>
        </p:blipFill>
        <p:spPr>
          <a:xfrm>
            <a:off x="966659" y="136736"/>
            <a:ext cx="8894971" cy="6917716"/>
          </a:xfrm>
          <a:custGeom>
            <a:avLst/>
            <a:gdLst>
              <a:gd name="connsiteX0" fmla="*/ 345466 w 4114800"/>
              <a:gd name="connsiteY0" fmla="*/ 0 h 3200125"/>
              <a:gd name="connsiteX1" fmla="*/ 3769335 w 4114800"/>
              <a:gd name="connsiteY1" fmla="*/ 0 h 3200125"/>
              <a:gd name="connsiteX2" fmla="*/ 3835937 w 4114800"/>
              <a:gd name="connsiteY2" fmla="*/ 6705 h 3200125"/>
              <a:gd name="connsiteX3" fmla="*/ 4114800 w 4114800"/>
              <a:gd name="connsiteY3" fmla="*/ 348409 h 3200125"/>
              <a:gd name="connsiteX4" fmla="*/ 4114800 w 4114800"/>
              <a:gd name="connsiteY4" fmla="*/ 2851335 h 3200125"/>
              <a:gd name="connsiteX5" fmla="*/ 3765550 w 4114800"/>
              <a:gd name="connsiteY5" fmla="*/ 3200125 h 3200125"/>
              <a:gd name="connsiteX6" fmla="*/ 349250 w 4114800"/>
              <a:gd name="connsiteY6" fmla="*/ 3200125 h 3200125"/>
              <a:gd name="connsiteX7" fmla="*/ 0 w 4114800"/>
              <a:gd name="connsiteY7" fmla="*/ 2851335 h 3200125"/>
              <a:gd name="connsiteX8" fmla="*/ 0 w 4114800"/>
              <a:gd name="connsiteY8" fmla="*/ 348409 h 3200125"/>
              <a:gd name="connsiteX9" fmla="*/ 278864 w 4114800"/>
              <a:gd name="connsiteY9" fmla="*/ 6705 h 320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14800" h="3200125">
                <a:moveTo>
                  <a:pt x="345466" y="0"/>
                </a:moveTo>
                <a:lnTo>
                  <a:pt x="3769335" y="0"/>
                </a:lnTo>
                <a:lnTo>
                  <a:pt x="3835937" y="6705"/>
                </a:lnTo>
                <a:cubicBezTo>
                  <a:pt x="3995086" y="39229"/>
                  <a:pt x="4114800" y="179857"/>
                  <a:pt x="4114800" y="348409"/>
                </a:cubicBezTo>
                <a:lnTo>
                  <a:pt x="4114800" y="2851335"/>
                </a:lnTo>
                <a:cubicBezTo>
                  <a:pt x="4114800" y="3043969"/>
                  <a:pt x="3958438" y="3200125"/>
                  <a:pt x="3765550" y="3200125"/>
                </a:cubicBezTo>
                <a:lnTo>
                  <a:pt x="349250" y="3200125"/>
                </a:lnTo>
                <a:cubicBezTo>
                  <a:pt x="156364" y="3200125"/>
                  <a:pt x="0" y="3043969"/>
                  <a:pt x="0" y="2851335"/>
                </a:cubicBezTo>
                <a:lnTo>
                  <a:pt x="0" y="348409"/>
                </a:lnTo>
                <a:cubicBezTo>
                  <a:pt x="0" y="179857"/>
                  <a:pt x="119716" y="39229"/>
                  <a:pt x="278864" y="6705"/>
                </a:cubicBezTo>
                <a:close/>
              </a:path>
            </a:pathLst>
          </a:custGeom>
          <a:blipFill>
            <a:blip r:embed="rId4">
              <a:alphaModFix amt="60000"/>
            </a:blip>
            <a:stretch>
              <a:fillRect/>
            </a:stretch>
          </a:blipFill>
        </p:spPr>
      </p:pic>
    </p:spTree>
    <p:extLst>
      <p:ext uri="{BB962C8B-B14F-4D97-AF65-F5344CB8AC3E}">
        <p14:creationId xmlns:p14="http://schemas.microsoft.com/office/powerpoint/2010/main" val="18456226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E580F-DDF7-05C5-23F3-B6B3349E115A}"/>
            </a:ext>
          </a:extLst>
        </p:cNvPr>
        <p:cNvGrpSpPr/>
        <p:nvPr/>
      </p:nvGrpSpPr>
      <p:grpSpPr>
        <a:xfrm>
          <a:off x="0" y="0"/>
          <a:ext cx="0" cy="0"/>
          <a:chOff x="0" y="0"/>
          <a:chExt cx="0" cy="0"/>
        </a:xfrm>
      </p:grpSpPr>
      <p:graphicFrame>
        <p:nvGraphicFramePr>
          <p:cNvPr id="9" name="Content Placeholder 3">
            <a:extLst>
              <a:ext uri="{FF2B5EF4-FFF2-40B4-BE49-F238E27FC236}">
                <a16:creationId xmlns:a16="http://schemas.microsoft.com/office/drawing/2014/main" id="{60D922F6-9A3D-4BBA-301D-54349B491347}"/>
              </a:ext>
            </a:extLst>
          </p:cNvPr>
          <p:cNvGraphicFramePr>
            <a:graphicFrameLocks noGrp="1"/>
          </p:cNvGraphicFramePr>
          <p:nvPr>
            <p:ph sz="quarter" idx="14"/>
            <p:extLst>
              <p:ext uri="{D42A27DB-BD31-4B8C-83A1-F6EECF244321}">
                <p14:modId xmlns:p14="http://schemas.microsoft.com/office/powerpoint/2010/main" val="3126462459"/>
              </p:ext>
            </p:extLst>
          </p:nvPr>
        </p:nvGraphicFramePr>
        <p:xfrm>
          <a:off x="7988060" y="706803"/>
          <a:ext cx="3822940" cy="52799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Placeholder 6">
            <a:extLst>
              <a:ext uri="{FF2B5EF4-FFF2-40B4-BE49-F238E27FC236}">
                <a16:creationId xmlns:a16="http://schemas.microsoft.com/office/drawing/2014/main" id="{944572E6-BD3F-37BE-77C5-AFD7EAF6D201}"/>
              </a:ext>
            </a:extLst>
          </p:cNvPr>
          <p:cNvPicPr>
            <a:picLocks noGrp="1" noChangeAspect="1"/>
          </p:cNvPicPr>
          <p:nvPr>
            <p:ph type="pic" sz="quarter" idx="15"/>
          </p:nvPr>
        </p:nvPicPr>
        <p:blipFill>
          <a:blip r:embed="rId7">
            <a:extLst>
              <a:ext uri="{28A0092B-C50C-407E-A947-70E740481C1C}">
                <a14:useLocalDpi xmlns:a14="http://schemas.microsoft.com/office/drawing/2010/main" val="0"/>
              </a:ext>
            </a:extLst>
          </a:blip>
          <a:srcRect t="20497" b="20497"/>
          <a:stretch>
            <a:fillRect/>
          </a:stretch>
        </p:blipFill>
        <p:spPr>
          <a:xfrm>
            <a:off x="156439" y="612476"/>
            <a:ext cx="7353472" cy="5718876"/>
          </a:xfrm>
          <a:custGeom>
            <a:avLst/>
            <a:gdLst>
              <a:gd name="connsiteX0" fmla="*/ 345466 w 4114800"/>
              <a:gd name="connsiteY0" fmla="*/ 0 h 3200125"/>
              <a:gd name="connsiteX1" fmla="*/ 3769335 w 4114800"/>
              <a:gd name="connsiteY1" fmla="*/ 0 h 3200125"/>
              <a:gd name="connsiteX2" fmla="*/ 3835937 w 4114800"/>
              <a:gd name="connsiteY2" fmla="*/ 6705 h 3200125"/>
              <a:gd name="connsiteX3" fmla="*/ 4114800 w 4114800"/>
              <a:gd name="connsiteY3" fmla="*/ 348409 h 3200125"/>
              <a:gd name="connsiteX4" fmla="*/ 4114800 w 4114800"/>
              <a:gd name="connsiteY4" fmla="*/ 2851335 h 3200125"/>
              <a:gd name="connsiteX5" fmla="*/ 3765550 w 4114800"/>
              <a:gd name="connsiteY5" fmla="*/ 3200125 h 3200125"/>
              <a:gd name="connsiteX6" fmla="*/ 349250 w 4114800"/>
              <a:gd name="connsiteY6" fmla="*/ 3200125 h 3200125"/>
              <a:gd name="connsiteX7" fmla="*/ 0 w 4114800"/>
              <a:gd name="connsiteY7" fmla="*/ 2851335 h 3200125"/>
              <a:gd name="connsiteX8" fmla="*/ 0 w 4114800"/>
              <a:gd name="connsiteY8" fmla="*/ 348409 h 3200125"/>
              <a:gd name="connsiteX9" fmla="*/ 278864 w 4114800"/>
              <a:gd name="connsiteY9" fmla="*/ 6705 h 320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14800" h="3200125">
                <a:moveTo>
                  <a:pt x="345466" y="0"/>
                </a:moveTo>
                <a:lnTo>
                  <a:pt x="3769335" y="0"/>
                </a:lnTo>
                <a:lnTo>
                  <a:pt x="3835937" y="6705"/>
                </a:lnTo>
                <a:cubicBezTo>
                  <a:pt x="3995086" y="39229"/>
                  <a:pt x="4114800" y="179857"/>
                  <a:pt x="4114800" y="348409"/>
                </a:cubicBezTo>
                <a:lnTo>
                  <a:pt x="4114800" y="2851335"/>
                </a:lnTo>
                <a:cubicBezTo>
                  <a:pt x="4114800" y="3043969"/>
                  <a:pt x="3958438" y="3200125"/>
                  <a:pt x="3765550" y="3200125"/>
                </a:cubicBezTo>
                <a:lnTo>
                  <a:pt x="349250" y="3200125"/>
                </a:lnTo>
                <a:cubicBezTo>
                  <a:pt x="156364" y="3200125"/>
                  <a:pt x="0" y="3043969"/>
                  <a:pt x="0" y="2851335"/>
                </a:cubicBezTo>
                <a:lnTo>
                  <a:pt x="0" y="348409"/>
                </a:lnTo>
                <a:cubicBezTo>
                  <a:pt x="0" y="179857"/>
                  <a:pt x="119716" y="39229"/>
                  <a:pt x="278864" y="6705"/>
                </a:cubicBezTo>
                <a:close/>
              </a:path>
            </a:pathLst>
          </a:custGeom>
          <a:blipFill>
            <a:blip r:embed="rId8">
              <a:alphaModFix amt="60000"/>
            </a:blip>
            <a:stretch>
              <a:fillRect/>
            </a:stretch>
          </a:blipFill>
        </p:spPr>
      </p:pic>
    </p:spTree>
    <p:extLst>
      <p:ext uri="{BB962C8B-B14F-4D97-AF65-F5344CB8AC3E}">
        <p14:creationId xmlns:p14="http://schemas.microsoft.com/office/powerpoint/2010/main" val="13820562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74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20B37AFB-FAAC-BAF4-5598-44F164ECEEE3}"/>
              </a:ext>
            </a:extLst>
          </p:cNvPr>
          <p:cNvSpPr txBox="1"/>
          <p:nvPr/>
        </p:nvSpPr>
        <p:spPr>
          <a:xfrm>
            <a:off x="1515897" y="-10790"/>
            <a:ext cx="846902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Progress Notes</a:t>
            </a:r>
          </a:p>
        </p:txBody>
      </p:sp>
      <p:pic>
        <p:nvPicPr>
          <p:cNvPr id="2" name="Picture 1">
            <a:extLst>
              <a:ext uri="{FF2B5EF4-FFF2-40B4-BE49-F238E27FC236}">
                <a16:creationId xmlns:a16="http://schemas.microsoft.com/office/drawing/2014/main" id="{AFF55D8E-2364-DB2F-2EA4-2995FD3D6A73}"/>
              </a:ext>
            </a:extLst>
          </p:cNvPr>
          <p:cNvPicPr>
            <a:picLocks noChangeAspect="1"/>
          </p:cNvPicPr>
          <p:nvPr/>
        </p:nvPicPr>
        <p:blipFill>
          <a:blip r:embed="rId2"/>
          <a:stretch>
            <a:fillRect/>
          </a:stretch>
        </p:blipFill>
        <p:spPr>
          <a:xfrm>
            <a:off x="414459" y="440085"/>
            <a:ext cx="11300529" cy="6038575"/>
          </a:xfrm>
          <a:prstGeom prst="rect">
            <a:avLst/>
          </a:prstGeom>
        </p:spPr>
      </p:pic>
    </p:spTree>
    <p:extLst>
      <p:ext uri="{BB962C8B-B14F-4D97-AF65-F5344CB8AC3E}">
        <p14:creationId xmlns:p14="http://schemas.microsoft.com/office/powerpoint/2010/main" val="17955008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D7B9EAA-5FC9-9E0C-5C23-94679032EF53}"/>
              </a:ext>
            </a:extLst>
          </p:cNvPr>
          <p:cNvPicPr>
            <a:picLocks noChangeAspect="1"/>
          </p:cNvPicPr>
          <p:nvPr/>
        </p:nvPicPr>
        <p:blipFill>
          <a:blip r:embed="rId2"/>
          <a:stretch>
            <a:fillRect/>
          </a:stretch>
        </p:blipFill>
        <p:spPr>
          <a:xfrm>
            <a:off x="157509" y="771525"/>
            <a:ext cx="11391024" cy="5097482"/>
          </a:xfrm>
          <a:prstGeom prst="rect">
            <a:avLst/>
          </a:prstGeom>
          <a:noFill/>
          <a:ln>
            <a:solidFill>
              <a:schemeClr val="accent1"/>
            </a:solidFill>
          </a:ln>
        </p:spPr>
      </p:pic>
      <p:graphicFrame>
        <p:nvGraphicFramePr>
          <p:cNvPr id="15" name="TextBox 5">
            <a:extLst>
              <a:ext uri="{FF2B5EF4-FFF2-40B4-BE49-F238E27FC236}">
                <a16:creationId xmlns:a16="http://schemas.microsoft.com/office/drawing/2014/main" id="{5A6B8507-41E7-6E48-9DF9-C50469918D30}"/>
              </a:ext>
            </a:extLst>
          </p:cNvPr>
          <p:cNvGraphicFramePr/>
          <p:nvPr>
            <p:extLst>
              <p:ext uri="{D42A27DB-BD31-4B8C-83A1-F6EECF244321}">
                <p14:modId xmlns:p14="http://schemas.microsoft.com/office/powerpoint/2010/main" val="2637711432"/>
              </p:ext>
            </p:extLst>
          </p:nvPr>
        </p:nvGraphicFramePr>
        <p:xfrm>
          <a:off x="6621322" y="495300"/>
          <a:ext cx="5071716" cy="5867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5082E835-E3D4-B165-80E8-A91282032C71}"/>
              </a:ext>
            </a:extLst>
          </p:cNvPr>
          <p:cNvSpPr txBox="1"/>
          <p:nvPr/>
        </p:nvSpPr>
        <p:spPr>
          <a:xfrm>
            <a:off x="1349425" y="64413"/>
            <a:ext cx="846902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effectLst/>
                <a:uLnTx/>
                <a:uFillTx/>
                <a:latin typeface="Aptos" panose="02110004020202020204"/>
                <a:ea typeface="+mn-ea"/>
                <a:cs typeface="+mn-cs"/>
              </a:rPr>
              <a:t>River View – Chronological Timeline</a:t>
            </a:r>
          </a:p>
        </p:txBody>
      </p:sp>
    </p:spTree>
    <p:extLst>
      <p:ext uri="{BB962C8B-B14F-4D97-AF65-F5344CB8AC3E}">
        <p14:creationId xmlns:p14="http://schemas.microsoft.com/office/powerpoint/2010/main" val="19064417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9994F-E4C5-B2DF-3313-6FAD7F2FFF46}"/>
              </a:ext>
            </a:extLst>
          </p:cNvPr>
          <p:cNvSpPr>
            <a:spLocks noGrp="1"/>
          </p:cNvSpPr>
          <p:nvPr>
            <p:ph type="title"/>
          </p:nvPr>
        </p:nvSpPr>
        <p:spPr>
          <a:xfrm>
            <a:off x="724557" y="0"/>
            <a:ext cx="9102846" cy="1290180"/>
          </a:xfrm>
        </p:spPr>
        <p:txBody>
          <a:bodyPr anchor="t">
            <a:normAutofit/>
          </a:bodyPr>
          <a:lstStyle/>
          <a:p>
            <a:pPr algn="ctr"/>
            <a:br>
              <a:rPr lang="en-GB" dirty="0"/>
            </a:br>
            <a:r>
              <a:rPr lang="en-GB" sz="3600" b="1" dirty="0">
                <a:solidFill>
                  <a:schemeClr val="tx1"/>
                </a:solidFill>
              </a:rPr>
              <a:t>Delivery Plan 2026/2027</a:t>
            </a:r>
            <a:endParaRPr lang="en-GB" sz="3600" b="1" dirty="0"/>
          </a:p>
        </p:txBody>
      </p:sp>
      <p:graphicFrame>
        <p:nvGraphicFramePr>
          <p:cNvPr id="5" name="Content Placeholder 2">
            <a:extLst>
              <a:ext uri="{FF2B5EF4-FFF2-40B4-BE49-F238E27FC236}">
                <a16:creationId xmlns:a16="http://schemas.microsoft.com/office/drawing/2014/main" id="{9DF6631A-3DB3-5E3F-5D51-CE000E459595}"/>
              </a:ext>
            </a:extLst>
          </p:cNvPr>
          <p:cNvGraphicFramePr>
            <a:graphicFrameLocks noGrp="1"/>
          </p:cNvGraphicFramePr>
          <p:nvPr>
            <p:ph idx="1"/>
            <p:extLst>
              <p:ext uri="{D42A27DB-BD31-4B8C-83A1-F6EECF244321}">
                <p14:modId xmlns:p14="http://schemas.microsoft.com/office/powerpoint/2010/main" val="1922027434"/>
              </p:ext>
            </p:extLst>
          </p:nvPr>
        </p:nvGraphicFramePr>
        <p:xfrm>
          <a:off x="950263" y="1261641"/>
          <a:ext cx="9889428"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648460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60F92-E8DB-522D-DAF8-B25685FA6A35}"/>
              </a:ext>
            </a:extLst>
          </p:cNvPr>
          <p:cNvSpPr>
            <a:spLocks noGrp="1"/>
          </p:cNvSpPr>
          <p:nvPr>
            <p:ph type="ctrTitle"/>
          </p:nvPr>
        </p:nvSpPr>
        <p:spPr/>
        <p:txBody>
          <a:bodyPr/>
          <a:lstStyle/>
          <a:p>
            <a:r>
              <a:rPr lang="en-GB" dirty="0"/>
              <a:t>Thank you for listening</a:t>
            </a:r>
          </a:p>
        </p:txBody>
      </p:sp>
      <p:sp>
        <p:nvSpPr>
          <p:cNvPr id="3" name="Subtitle 2">
            <a:extLst>
              <a:ext uri="{FF2B5EF4-FFF2-40B4-BE49-F238E27FC236}">
                <a16:creationId xmlns:a16="http://schemas.microsoft.com/office/drawing/2014/main" id="{0971AA86-144F-3876-4EBA-33F3C36E685B}"/>
              </a:ext>
            </a:extLst>
          </p:cNvPr>
          <p:cNvSpPr>
            <a:spLocks noGrp="1"/>
          </p:cNvSpPr>
          <p:nvPr>
            <p:ph type="subTitle" idx="1"/>
          </p:nvPr>
        </p:nvSpPr>
        <p:spPr/>
        <p:txBody>
          <a:bodyPr/>
          <a:lstStyle/>
          <a:p>
            <a:r>
              <a:rPr lang="en-GB" dirty="0"/>
              <a:t>Any questions?</a:t>
            </a:r>
          </a:p>
        </p:txBody>
      </p:sp>
    </p:spTree>
    <p:extLst>
      <p:ext uri="{BB962C8B-B14F-4D97-AF65-F5344CB8AC3E}">
        <p14:creationId xmlns:p14="http://schemas.microsoft.com/office/powerpoint/2010/main" val="7902430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2AF2C-F6E2-F307-0E44-828F68DE8FEF}"/>
              </a:ext>
            </a:extLst>
          </p:cNvPr>
          <p:cNvSpPr>
            <a:spLocks noGrp="1"/>
          </p:cNvSpPr>
          <p:nvPr>
            <p:ph type="title"/>
          </p:nvPr>
        </p:nvSpPr>
        <p:spPr>
          <a:xfrm>
            <a:off x="381000" y="232360"/>
            <a:ext cx="4572000" cy="1348301"/>
          </a:xfrm>
        </p:spPr>
        <p:txBody>
          <a:bodyPr anchor="t">
            <a:normAutofit/>
          </a:bodyPr>
          <a:lstStyle/>
          <a:p>
            <a:pPr lvl="0"/>
            <a:r>
              <a:rPr lang="en-GB" sz="2400" dirty="0">
                <a:solidFill>
                  <a:schemeClr val="tx1"/>
                </a:solidFill>
              </a:rPr>
              <a:t>Planned transition of remaining teams from </a:t>
            </a:r>
            <a:r>
              <a:rPr lang="en-GB" sz="2400" b="1" dirty="0">
                <a:solidFill>
                  <a:schemeClr val="tx1"/>
                </a:solidFill>
              </a:rPr>
              <a:t>WCCIS to RiO during Q4 2026/27</a:t>
            </a:r>
            <a:endParaRPr lang="en-US" sz="2400" dirty="0">
              <a:solidFill>
                <a:schemeClr val="tx1"/>
              </a:solidFill>
            </a:endParaRPr>
          </a:p>
        </p:txBody>
      </p:sp>
      <p:sp>
        <p:nvSpPr>
          <p:cNvPr id="4" name="Content Placeholder 3">
            <a:extLst>
              <a:ext uri="{FF2B5EF4-FFF2-40B4-BE49-F238E27FC236}">
                <a16:creationId xmlns:a16="http://schemas.microsoft.com/office/drawing/2014/main" id="{93C38D58-2D53-1ED7-3F07-6603279A9B1B}"/>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381000" y="1500554"/>
            <a:ext cx="4910015" cy="4564184"/>
          </a:xfrm>
        </p:spPr>
        <p:txBody>
          <a:bodyPr>
            <a:noAutofit/>
          </a:bodyPr>
          <a:lstStyle/>
          <a:p>
            <a:pPr marL="0" indent="0">
              <a:spcBef>
                <a:spcPts val="2500"/>
              </a:spcBef>
              <a:buFont typeface="Arial" panose="020B0604020202020204" pitchFamily="34" charset="0"/>
              <a:buNone/>
            </a:pPr>
            <a:r>
              <a:rPr lang="en-US" sz="1400" b="1" dirty="0">
                <a:solidFill>
                  <a:schemeClr val="tx1"/>
                </a:solidFill>
              </a:rPr>
              <a:t>Core Community and Access Services</a:t>
            </a:r>
          </a:p>
          <a:p>
            <a:pPr marL="0" lvl="1" indent="0">
              <a:buFont typeface="Arial" panose="020B0604020202020204" pitchFamily="34" charset="0"/>
              <a:buNone/>
            </a:pPr>
            <a:r>
              <a:rPr lang="en-US" sz="1400" dirty="0">
                <a:solidFill>
                  <a:schemeClr val="tx1"/>
                </a:solidFill>
              </a:rPr>
              <a:t>Includes multiple community mental health teams and assessment units managing referrals, assessments, and care coordination.</a:t>
            </a:r>
          </a:p>
          <a:p>
            <a:pPr marL="0" indent="0">
              <a:spcBef>
                <a:spcPts val="2500"/>
              </a:spcBef>
              <a:buFont typeface="Arial" panose="020B0604020202020204" pitchFamily="34" charset="0"/>
              <a:buNone/>
            </a:pPr>
            <a:r>
              <a:rPr lang="en-US" sz="1400" b="1" dirty="0">
                <a:solidFill>
                  <a:schemeClr val="tx1"/>
                </a:solidFill>
              </a:rPr>
              <a:t>Specialist Clinic Services</a:t>
            </a:r>
          </a:p>
          <a:p>
            <a:pPr marL="0" lvl="1" indent="0">
              <a:buFont typeface="Arial" panose="020B0604020202020204" pitchFamily="34" charset="0"/>
              <a:buNone/>
            </a:pPr>
            <a:r>
              <a:rPr lang="en-US" sz="1400" dirty="0">
                <a:solidFill>
                  <a:schemeClr val="tx1"/>
                </a:solidFill>
              </a:rPr>
              <a:t>Supports clinics focused on specific conditions with structured clinical workflows for prescribing and monitoring treatments.</a:t>
            </a:r>
          </a:p>
          <a:p>
            <a:pPr marL="0" indent="0">
              <a:spcBef>
                <a:spcPts val="2500"/>
              </a:spcBef>
              <a:buFont typeface="Arial" panose="020B0604020202020204" pitchFamily="34" charset="0"/>
              <a:buNone/>
            </a:pPr>
            <a:r>
              <a:rPr lang="en-US" sz="1400" b="1" dirty="0">
                <a:solidFill>
                  <a:schemeClr val="tx1"/>
                </a:solidFill>
              </a:rPr>
              <a:t>Specialist and Community-Based Services</a:t>
            </a:r>
          </a:p>
          <a:p>
            <a:pPr marL="0" lvl="1" indent="0">
              <a:buFont typeface="Arial" panose="020B0604020202020204" pitchFamily="34" charset="0"/>
              <a:buNone/>
            </a:pPr>
            <a:r>
              <a:rPr lang="en-US" sz="1400" dirty="0">
                <a:solidFill>
                  <a:schemeClr val="tx1"/>
                </a:solidFill>
              </a:rPr>
              <a:t>Offers targeted interventions for specific patient groups requiring data sharing and clinical recording capabilities.</a:t>
            </a:r>
          </a:p>
          <a:p>
            <a:pPr marL="0" indent="0">
              <a:spcBef>
                <a:spcPts val="2500"/>
              </a:spcBef>
              <a:buFont typeface="Arial" panose="020B0604020202020204" pitchFamily="34" charset="0"/>
              <a:buNone/>
            </a:pPr>
            <a:r>
              <a:rPr lang="en-US" sz="1400" b="1" dirty="0">
                <a:solidFill>
                  <a:schemeClr val="tx1"/>
                </a:solidFill>
              </a:rPr>
              <a:t>Integrated and Residential Services</a:t>
            </a:r>
          </a:p>
          <a:p>
            <a:pPr marL="0" lvl="1" indent="0">
              <a:buFont typeface="Arial" panose="020B0604020202020204" pitchFamily="34" charset="0"/>
              <a:buNone/>
            </a:pPr>
            <a:r>
              <a:rPr lang="en-US" sz="1400" dirty="0">
                <a:solidFill>
                  <a:schemeClr val="tx1"/>
                </a:solidFill>
              </a:rPr>
              <a:t>Ensures interoperability across community, residential, and multidisciplinary care settings for continuous patient care.</a:t>
            </a:r>
          </a:p>
        </p:txBody>
      </p:sp>
      <p:graphicFrame>
        <p:nvGraphicFramePr>
          <p:cNvPr id="10" name="TextBox 7">
            <a:extLst>
              <a:ext uri="{FF2B5EF4-FFF2-40B4-BE49-F238E27FC236}">
                <a16:creationId xmlns:a16="http://schemas.microsoft.com/office/drawing/2014/main" id="{6250F204-D62B-8CE2-7FBD-714722810B80}"/>
              </a:ext>
            </a:extLst>
          </p:cNvPr>
          <p:cNvGraphicFramePr/>
          <p:nvPr>
            <p:extLst>
              <p:ext uri="{D42A27DB-BD31-4B8C-83A1-F6EECF244321}">
                <p14:modId xmlns:p14="http://schemas.microsoft.com/office/powerpoint/2010/main" val="726229907"/>
              </p:ext>
            </p:extLst>
          </p:nvPr>
        </p:nvGraphicFramePr>
        <p:xfrm>
          <a:off x="5884985" y="232360"/>
          <a:ext cx="6096000" cy="57245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840763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E3B70C9E-B2E3-D80E-0EC3-2599EE9E1305}"/>
              </a:ext>
            </a:extLst>
          </p:cNvPr>
          <p:cNvSpPr>
            <a:spLocks noChangeArrowheads="1"/>
          </p:cNvSpPr>
          <p:nvPr/>
        </p:nvSpPr>
        <p:spPr bwMode="auto">
          <a:xfrm>
            <a:off x="4837113" y="29146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11" name="Content Placeholder 10">
            <a:extLst>
              <a:ext uri="{FF2B5EF4-FFF2-40B4-BE49-F238E27FC236}">
                <a16:creationId xmlns:a16="http://schemas.microsoft.com/office/drawing/2014/main" id="{098884C2-0DB0-ADEC-4EAC-F27C31DAD708}"/>
              </a:ext>
            </a:extLst>
          </p:cNvPr>
          <p:cNvPicPr>
            <a:picLocks noGrp="1" noChangeAspect="1"/>
          </p:cNvPicPr>
          <p:nvPr>
            <p:ph idx="1"/>
          </p:nvPr>
        </p:nvPicPr>
        <p:blipFill>
          <a:blip r:embed="rId3"/>
          <a:stretch>
            <a:fillRect/>
          </a:stretch>
        </p:blipFill>
        <p:spPr>
          <a:xfrm>
            <a:off x="472065" y="1956729"/>
            <a:ext cx="3252787" cy="3252787"/>
          </a:xfrm>
          <a:prstGeom prst="rect">
            <a:avLst/>
          </a:prstGeom>
        </p:spPr>
      </p:pic>
      <p:pic>
        <p:nvPicPr>
          <p:cNvPr id="13" name="Picture 12">
            <a:extLst>
              <a:ext uri="{FF2B5EF4-FFF2-40B4-BE49-F238E27FC236}">
                <a16:creationId xmlns:a16="http://schemas.microsoft.com/office/drawing/2014/main" id="{653CCC85-B48F-25E6-4274-ACCB8CC5FA1E}"/>
              </a:ext>
            </a:extLst>
          </p:cNvPr>
          <p:cNvPicPr>
            <a:picLocks noChangeAspect="1"/>
          </p:cNvPicPr>
          <p:nvPr/>
        </p:nvPicPr>
        <p:blipFill>
          <a:blip r:embed="rId4"/>
          <a:stretch>
            <a:fillRect/>
          </a:stretch>
        </p:blipFill>
        <p:spPr>
          <a:xfrm>
            <a:off x="4776109" y="1191574"/>
            <a:ext cx="5864860" cy="4474852"/>
          </a:xfrm>
          <a:prstGeom prst="rect">
            <a:avLst/>
          </a:prstGeom>
        </p:spPr>
      </p:pic>
      <p:sp>
        <p:nvSpPr>
          <p:cNvPr id="2" name="TextBox 1">
            <a:extLst>
              <a:ext uri="{FF2B5EF4-FFF2-40B4-BE49-F238E27FC236}">
                <a16:creationId xmlns:a16="http://schemas.microsoft.com/office/drawing/2014/main" id="{29CBE335-1BCC-892E-D038-CF3BFCB6268B}"/>
              </a:ext>
            </a:extLst>
          </p:cNvPr>
          <p:cNvSpPr txBox="1"/>
          <p:nvPr/>
        </p:nvSpPr>
        <p:spPr>
          <a:xfrm>
            <a:off x="711843" y="190982"/>
            <a:ext cx="8652076" cy="553998"/>
          </a:xfrm>
          <a:prstGeom prst="rect">
            <a:avLst/>
          </a:prstGeom>
          <a:noFill/>
        </p:spPr>
        <p:txBody>
          <a:bodyPr wrap="square" rtlCol="0">
            <a:spAutoFit/>
          </a:bodyPr>
          <a:lstStyle/>
          <a:p>
            <a:r>
              <a:rPr lang="en-GB" sz="3000" b="1" dirty="0">
                <a:latin typeface="Arial" panose="020B0604020202020204" pitchFamily="34" charset="0"/>
                <a:cs typeface="Arial" panose="020B0604020202020204" pitchFamily="34" charset="0"/>
              </a:rPr>
              <a:t>Key Issues – Impact Z-Drive (ECAT)</a:t>
            </a:r>
          </a:p>
        </p:txBody>
      </p:sp>
    </p:spTree>
    <p:extLst>
      <p:ext uri="{BB962C8B-B14F-4D97-AF65-F5344CB8AC3E}">
        <p14:creationId xmlns:p14="http://schemas.microsoft.com/office/powerpoint/2010/main" val="34549991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93078-D9A6-83B1-75DF-22862C90BAAC}"/>
              </a:ext>
            </a:extLst>
          </p:cNvPr>
          <p:cNvSpPr>
            <a:spLocks noGrp="1"/>
          </p:cNvSpPr>
          <p:nvPr>
            <p:ph type="title"/>
          </p:nvPr>
        </p:nvSpPr>
        <p:spPr>
          <a:xfrm>
            <a:off x="1387444" y="393761"/>
            <a:ext cx="9102846" cy="811309"/>
          </a:xfrm>
        </p:spPr>
        <p:txBody>
          <a:bodyPr/>
          <a:lstStyle/>
          <a:p>
            <a:pPr algn="ctr"/>
            <a:r>
              <a:rPr lang="en-GB" b="1" dirty="0">
                <a:solidFill>
                  <a:schemeClr val="tx1"/>
                </a:solidFill>
              </a:rPr>
              <a:t>RIO Operational Coverage Across Mental Health and Learning Disabilities Services</a:t>
            </a:r>
            <a:br>
              <a:rPr lang="en-GB" dirty="0"/>
            </a:br>
            <a:endParaRPr lang="en-GB" dirty="0"/>
          </a:p>
        </p:txBody>
      </p:sp>
      <p:sp>
        <p:nvSpPr>
          <p:cNvPr id="3" name="Content Placeholder 2">
            <a:extLst>
              <a:ext uri="{FF2B5EF4-FFF2-40B4-BE49-F238E27FC236}">
                <a16:creationId xmlns:a16="http://schemas.microsoft.com/office/drawing/2014/main" id="{FA8AF6E3-7A50-F00E-06D2-C0D7DDFE721D}"/>
              </a:ext>
            </a:extLst>
          </p:cNvPr>
          <p:cNvSpPr>
            <a:spLocks noGrp="1"/>
          </p:cNvSpPr>
          <p:nvPr>
            <p:ph idx="1"/>
          </p:nvPr>
        </p:nvSpPr>
        <p:spPr>
          <a:xfrm>
            <a:off x="643535" y="1401007"/>
            <a:ext cx="3014066" cy="4442675"/>
          </a:xfrm>
        </p:spPr>
        <p:txBody>
          <a:bodyPr/>
          <a:lstStyle/>
          <a:p>
            <a:pPr algn="ctr"/>
            <a:r>
              <a:rPr lang="en-GB" b="1" dirty="0">
                <a:solidFill>
                  <a:schemeClr val="tx1"/>
                </a:solidFill>
              </a:rPr>
              <a:t>Adult Mental Illness</a:t>
            </a:r>
          </a:p>
          <a:p>
            <a:pPr lvl="0"/>
            <a:r>
              <a:rPr lang="en-GB" dirty="0">
                <a:solidFill>
                  <a:schemeClr val="tx1"/>
                </a:solidFill>
              </a:rPr>
              <a:t>Assertive Outreach Team NPT</a:t>
            </a:r>
          </a:p>
          <a:p>
            <a:pPr lvl="0"/>
            <a:r>
              <a:rPr lang="en-GB" dirty="0">
                <a:solidFill>
                  <a:schemeClr val="tx1"/>
                </a:solidFill>
              </a:rPr>
              <a:t>Tonna CMHT</a:t>
            </a:r>
          </a:p>
          <a:p>
            <a:pPr lvl="0"/>
            <a:r>
              <a:rPr lang="en-GB" dirty="0">
                <a:solidFill>
                  <a:schemeClr val="tx1"/>
                </a:solidFill>
              </a:rPr>
              <a:t>Forge Centre Adult CMHTs NPT</a:t>
            </a:r>
          </a:p>
          <a:p>
            <a:pPr lvl="0"/>
            <a:r>
              <a:rPr lang="en-GB" dirty="0">
                <a:solidFill>
                  <a:schemeClr val="tx1"/>
                </a:solidFill>
              </a:rPr>
              <a:t>SPOA</a:t>
            </a:r>
          </a:p>
          <a:p>
            <a:pPr lvl="0"/>
            <a:r>
              <a:rPr lang="en-GB" dirty="0">
                <a:solidFill>
                  <a:schemeClr val="tx1"/>
                </a:solidFill>
              </a:rPr>
              <a:t>Crisis Home Treatment Team NPT</a:t>
            </a:r>
          </a:p>
          <a:p>
            <a:pPr lvl="0"/>
            <a:r>
              <a:rPr lang="en-GB" dirty="0">
                <a:solidFill>
                  <a:schemeClr val="tx1"/>
                </a:solidFill>
              </a:rPr>
              <a:t>Integrated Autism Service</a:t>
            </a:r>
          </a:p>
          <a:p>
            <a:pPr lvl="0"/>
            <a:r>
              <a:rPr lang="en-GB" dirty="0">
                <a:solidFill>
                  <a:schemeClr val="tx1"/>
                </a:solidFill>
              </a:rPr>
              <a:t>Dechrau Newydd</a:t>
            </a:r>
          </a:p>
          <a:p>
            <a:pPr lvl="0"/>
            <a:r>
              <a:rPr lang="en-GB" dirty="0">
                <a:solidFill>
                  <a:schemeClr val="tx1"/>
                </a:solidFill>
              </a:rPr>
              <a:t>AMH Psychology Team</a:t>
            </a:r>
          </a:p>
          <a:p>
            <a:pPr lvl="0"/>
            <a:r>
              <a:rPr lang="en-GB" dirty="0">
                <a:solidFill>
                  <a:schemeClr val="tx1"/>
                </a:solidFill>
              </a:rPr>
              <a:t>AMH Occupational Therapy Team</a:t>
            </a:r>
          </a:p>
          <a:p>
            <a:endParaRPr lang="en-GB" dirty="0"/>
          </a:p>
        </p:txBody>
      </p:sp>
      <p:sp>
        <p:nvSpPr>
          <p:cNvPr id="5" name="Content Placeholder 2">
            <a:extLst>
              <a:ext uri="{FF2B5EF4-FFF2-40B4-BE49-F238E27FC236}">
                <a16:creationId xmlns:a16="http://schemas.microsoft.com/office/drawing/2014/main" id="{72F482F4-C08C-291B-9BD1-56217B24B409}"/>
              </a:ext>
            </a:extLst>
          </p:cNvPr>
          <p:cNvSpPr txBox="1">
            <a:spLocks/>
          </p:cNvSpPr>
          <p:nvPr/>
        </p:nvSpPr>
        <p:spPr>
          <a:xfrm>
            <a:off x="4495923" y="1401007"/>
            <a:ext cx="2885889" cy="4442675"/>
          </a:xfrm>
          <a:prstGeom prst="rect">
            <a:avLst/>
          </a:prstGeom>
        </p:spPr>
        <p:txBody>
          <a:bodyPr vert="horz" lIns="0" tIns="0" rIns="0" bIns="0" rtlCol="0" anchor="t" anchorCtr="0">
            <a:noAutofit/>
          </a:bodyPr>
          <a:lstStyle>
            <a:lvl1pPr marL="0" indent="0" algn="l" defTabSz="554492" rtl="0" eaLnBrk="1" latinLnBrk="0" hangingPunct="1">
              <a:lnSpc>
                <a:spcPct val="100000"/>
              </a:lnSpc>
              <a:spcBef>
                <a:spcPts val="0"/>
              </a:spcBef>
              <a:spcAft>
                <a:spcPts val="1092"/>
              </a:spcAft>
              <a:buFont typeface="Arial" panose="020B0604020202020204" pitchFamily="34" charset="0"/>
              <a:buNone/>
              <a:defRPr sz="1455" kern="1200">
                <a:solidFill>
                  <a:srgbClr val="1F355E"/>
                </a:solidFill>
                <a:latin typeface="Arial" panose="020B0604020202020204" pitchFamily="34" charset="0"/>
                <a:ea typeface="+mn-ea"/>
                <a:cs typeface="Arial" panose="020B0604020202020204" pitchFamily="34" charset="0"/>
              </a:defRPr>
            </a:lvl1pPr>
            <a:lvl2pPr marL="130982" indent="-130982" algn="l" defTabSz="554492" rtl="0" eaLnBrk="1" latinLnBrk="0" hangingPunct="1">
              <a:lnSpc>
                <a:spcPct val="100000"/>
              </a:lnSpc>
              <a:spcBef>
                <a:spcPts val="0"/>
              </a:spcBef>
              <a:spcAft>
                <a:spcPts val="1092"/>
              </a:spcAft>
              <a:buFont typeface="Arial" panose="020B0604020202020204" pitchFamily="34" charset="0"/>
              <a:buChar char="•"/>
              <a:defRPr sz="1455" kern="1200">
                <a:solidFill>
                  <a:srgbClr val="1F355E"/>
                </a:solidFill>
                <a:latin typeface="Arial" panose="020B0604020202020204" pitchFamily="34" charset="0"/>
                <a:ea typeface="+mn-ea"/>
                <a:cs typeface="Arial" panose="020B0604020202020204" pitchFamily="34" charset="0"/>
              </a:defRPr>
            </a:lvl2pPr>
            <a:lvl3pPr marL="0" indent="0" algn="l" defTabSz="554492" rtl="0" eaLnBrk="1" latinLnBrk="0" hangingPunct="1">
              <a:lnSpc>
                <a:spcPct val="100000"/>
              </a:lnSpc>
              <a:spcBef>
                <a:spcPts val="0"/>
              </a:spcBef>
              <a:spcAft>
                <a:spcPts val="1092"/>
              </a:spcAft>
              <a:buFont typeface="Arial" panose="020B0604020202020204" pitchFamily="34" charset="0"/>
              <a:buNone/>
              <a:defRPr sz="1455" b="1" kern="1200">
                <a:solidFill>
                  <a:srgbClr val="1F355E"/>
                </a:solidFill>
                <a:latin typeface="Arial" panose="020B0604020202020204" pitchFamily="34" charset="0"/>
                <a:ea typeface="+mn-ea"/>
                <a:cs typeface="Arial" panose="020B0604020202020204" pitchFamily="34" charset="0"/>
              </a:defRPr>
            </a:lvl3pPr>
            <a:lvl4pPr marL="0" indent="0" algn="l" defTabSz="554492" rtl="0" eaLnBrk="1" latinLnBrk="0" hangingPunct="1">
              <a:lnSpc>
                <a:spcPct val="100000"/>
              </a:lnSpc>
              <a:spcBef>
                <a:spcPts val="0"/>
              </a:spcBef>
              <a:spcAft>
                <a:spcPts val="1092"/>
              </a:spcAft>
              <a:buFont typeface="Arial" panose="020B0604020202020204" pitchFamily="34" charset="0"/>
              <a:buNone/>
              <a:defRPr sz="1455" kern="1200">
                <a:solidFill>
                  <a:srgbClr val="1F355E"/>
                </a:solidFill>
                <a:latin typeface="Arial" panose="020B0604020202020204" pitchFamily="34" charset="0"/>
                <a:ea typeface="+mn-ea"/>
                <a:cs typeface="Arial" panose="020B0604020202020204" pitchFamily="34" charset="0"/>
              </a:defRPr>
            </a:lvl4pPr>
            <a:lvl5pPr marL="0" indent="0" algn="l" defTabSz="554492" rtl="0" eaLnBrk="1" latinLnBrk="0" hangingPunct="1">
              <a:lnSpc>
                <a:spcPct val="100000"/>
              </a:lnSpc>
              <a:spcBef>
                <a:spcPts val="0"/>
              </a:spcBef>
              <a:spcAft>
                <a:spcPts val="1092"/>
              </a:spcAft>
              <a:buFont typeface="Arial" panose="020B0604020202020204" pitchFamily="34" charset="0"/>
              <a:buNone/>
              <a:defRPr sz="1455" kern="1200">
                <a:solidFill>
                  <a:srgbClr val="1F355E"/>
                </a:solidFill>
                <a:latin typeface="Arial" panose="020B0604020202020204" pitchFamily="34" charset="0"/>
                <a:ea typeface="+mn-ea"/>
                <a:cs typeface="Arial" panose="020B0604020202020204" pitchFamily="34" charset="0"/>
              </a:defRPr>
            </a:lvl5pPr>
            <a:lvl6pPr marL="1524853"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6pPr>
            <a:lvl7pPr marL="1802100"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7pPr>
            <a:lvl8pPr marL="2079346"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8pPr>
            <a:lvl9pPr marL="2356592"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9pPr>
          </a:lstStyle>
          <a:p>
            <a:pPr algn="ctr"/>
            <a:r>
              <a:rPr lang="en-GB" b="1" dirty="0">
                <a:solidFill>
                  <a:schemeClr val="tx1"/>
                </a:solidFill>
              </a:rPr>
              <a:t> Learning Disability </a:t>
            </a:r>
            <a:endParaRPr lang="en-GB" dirty="0">
              <a:solidFill>
                <a:schemeClr val="tx1"/>
              </a:solidFill>
            </a:endParaRPr>
          </a:p>
          <a:p>
            <a:pPr lvl="0"/>
            <a:r>
              <a:rPr lang="en-GB" dirty="0">
                <a:solidFill>
                  <a:schemeClr val="tx1"/>
                </a:solidFill>
              </a:rPr>
              <a:t>Facing the Challenge</a:t>
            </a:r>
          </a:p>
          <a:p>
            <a:pPr lvl="0"/>
            <a:r>
              <a:rPr lang="en-GB" dirty="0">
                <a:solidFill>
                  <a:schemeClr val="tx1"/>
                </a:solidFill>
              </a:rPr>
              <a:t>LDIST Swansea</a:t>
            </a:r>
          </a:p>
          <a:p>
            <a:pPr lvl="0"/>
            <a:r>
              <a:rPr lang="en-GB" dirty="0">
                <a:solidFill>
                  <a:schemeClr val="tx1"/>
                </a:solidFill>
              </a:rPr>
              <a:t>LDIST Cwm Taf</a:t>
            </a:r>
          </a:p>
          <a:p>
            <a:pPr lvl="0"/>
            <a:r>
              <a:rPr lang="en-GB" dirty="0">
                <a:solidFill>
                  <a:schemeClr val="tx1"/>
                </a:solidFill>
              </a:rPr>
              <a:t>LDIST Cardiff</a:t>
            </a:r>
          </a:p>
          <a:p>
            <a:pPr lvl="0"/>
            <a:r>
              <a:rPr lang="en-GB" dirty="0">
                <a:solidFill>
                  <a:schemeClr val="tx1"/>
                </a:solidFill>
              </a:rPr>
              <a:t>Neath CLDT</a:t>
            </a:r>
          </a:p>
          <a:p>
            <a:pPr lvl="0"/>
            <a:r>
              <a:rPr lang="en-GB" dirty="0">
                <a:solidFill>
                  <a:schemeClr val="tx1"/>
                </a:solidFill>
              </a:rPr>
              <a:t>CTM North CLDT</a:t>
            </a:r>
          </a:p>
          <a:p>
            <a:pPr lvl="0"/>
            <a:r>
              <a:rPr lang="en-GB" dirty="0">
                <a:solidFill>
                  <a:schemeClr val="tx1"/>
                </a:solidFill>
              </a:rPr>
              <a:t>CTM South CLDT</a:t>
            </a:r>
          </a:p>
          <a:p>
            <a:pPr lvl="0"/>
            <a:r>
              <a:rPr lang="en-GB" dirty="0">
                <a:solidFill>
                  <a:schemeClr val="tx1"/>
                </a:solidFill>
              </a:rPr>
              <a:t>Bridgend CLDT</a:t>
            </a:r>
          </a:p>
          <a:p>
            <a:pPr lvl="0"/>
            <a:r>
              <a:rPr lang="en-GB" dirty="0">
                <a:solidFill>
                  <a:schemeClr val="tx1"/>
                </a:solidFill>
              </a:rPr>
              <a:t>The Vale CLDT</a:t>
            </a:r>
          </a:p>
          <a:p>
            <a:pPr lvl="0"/>
            <a:r>
              <a:rPr lang="en-GB" dirty="0">
                <a:solidFill>
                  <a:schemeClr val="tx1"/>
                </a:solidFill>
              </a:rPr>
              <a:t>Cardiff CLDT</a:t>
            </a:r>
          </a:p>
          <a:p>
            <a:pPr lvl="0"/>
            <a:r>
              <a:rPr lang="en-GB" dirty="0">
                <a:solidFill>
                  <a:schemeClr val="tx1"/>
                </a:solidFill>
              </a:rPr>
              <a:t>Swansea CLDT</a:t>
            </a:r>
          </a:p>
          <a:p>
            <a:endParaRPr lang="en-GB" dirty="0"/>
          </a:p>
        </p:txBody>
      </p:sp>
      <p:sp>
        <p:nvSpPr>
          <p:cNvPr id="6" name="Content Placeholder 2">
            <a:extLst>
              <a:ext uri="{FF2B5EF4-FFF2-40B4-BE49-F238E27FC236}">
                <a16:creationId xmlns:a16="http://schemas.microsoft.com/office/drawing/2014/main" id="{59D6DAC8-9233-7E00-D9B3-ADDDC6958AC5}"/>
              </a:ext>
            </a:extLst>
          </p:cNvPr>
          <p:cNvSpPr txBox="1">
            <a:spLocks/>
          </p:cNvSpPr>
          <p:nvPr/>
        </p:nvSpPr>
        <p:spPr>
          <a:xfrm>
            <a:off x="7604400" y="1788569"/>
            <a:ext cx="2885890" cy="3267882"/>
          </a:xfrm>
          <a:prstGeom prst="rect">
            <a:avLst/>
          </a:prstGeom>
        </p:spPr>
        <p:txBody>
          <a:bodyPr vert="horz" lIns="0" tIns="0" rIns="0" bIns="0" rtlCol="0" anchor="t" anchorCtr="0">
            <a:noAutofit/>
          </a:bodyPr>
          <a:lstStyle>
            <a:lvl1pPr marL="0" indent="0" algn="l" defTabSz="554492" rtl="0" eaLnBrk="1" latinLnBrk="0" hangingPunct="1">
              <a:lnSpc>
                <a:spcPct val="100000"/>
              </a:lnSpc>
              <a:spcBef>
                <a:spcPts val="0"/>
              </a:spcBef>
              <a:spcAft>
                <a:spcPts val="1092"/>
              </a:spcAft>
              <a:buFont typeface="Arial" panose="020B0604020202020204" pitchFamily="34" charset="0"/>
              <a:buNone/>
              <a:defRPr sz="1455" kern="1200">
                <a:solidFill>
                  <a:srgbClr val="1F355E"/>
                </a:solidFill>
                <a:latin typeface="Arial" panose="020B0604020202020204" pitchFamily="34" charset="0"/>
                <a:ea typeface="+mn-ea"/>
                <a:cs typeface="Arial" panose="020B0604020202020204" pitchFamily="34" charset="0"/>
              </a:defRPr>
            </a:lvl1pPr>
            <a:lvl2pPr marL="130982" indent="-130982" algn="l" defTabSz="554492" rtl="0" eaLnBrk="1" latinLnBrk="0" hangingPunct="1">
              <a:lnSpc>
                <a:spcPct val="100000"/>
              </a:lnSpc>
              <a:spcBef>
                <a:spcPts val="0"/>
              </a:spcBef>
              <a:spcAft>
                <a:spcPts val="1092"/>
              </a:spcAft>
              <a:buFont typeface="Arial" panose="020B0604020202020204" pitchFamily="34" charset="0"/>
              <a:buChar char="•"/>
              <a:defRPr sz="1455" kern="1200">
                <a:solidFill>
                  <a:srgbClr val="1F355E"/>
                </a:solidFill>
                <a:latin typeface="Arial" panose="020B0604020202020204" pitchFamily="34" charset="0"/>
                <a:ea typeface="+mn-ea"/>
                <a:cs typeface="Arial" panose="020B0604020202020204" pitchFamily="34" charset="0"/>
              </a:defRPr>
            </a:lvl2pPr>
            <a:lvl3pPr marL="0" indent="0" algn="l" defTabSz="554492" rtl="0" eaLnBrk="1" latinLnBrk="0" hangingPunct="1">
              <a:lnSpc>
                <a:spcPct val="100000"/>
              </a:lnSpc>
              <a:spcBef>
                <a:spcPts val="0"/>
              </a:spcBef>
              <a:spcAft>
                <a:spcPts val="1092"/>
              </a:spcAft>
              <a:buFont typeface="Arial" panose="020B0604020202020204" pitchFamily="34" charset="0"/>
              <a:buNone/>
              <a:defRPr sz="1455" b="1" kern="1200">
                <a:solidFill>
                  <a:srgbClr val="1F355E"/>
                </a:solidFill>
                <a:latin typeface="Arial" panose="020B0604020202020204" pitchFamily="34" charset="0"/>
                <a:ea typeface="+mn-ea"/>
                <a:cs typeface="Arial" panose="020B0604020202020204" pitchFamily="34" charset="0"/>
              </a:defRPr>
            </a:lvl3pPr>
            <a:lvl4pPr marL="0" indent="0" algn="l" defTabSz="554492" rtl="0" eaLnBrk="1" latinLnBrk="0" hangingPunct="1">
              <a:lnSpc>
                <a:spcPct val="100000"/>
              </a:lnSpc>
              <a:spcBef>
                <a:spcPts val="0"/>
              </a:spcBef>
              <a:spcAft>
                <a:spcPts val="1092"/>
              </a:spcAft>
              <a:buFont typeface="Arial" panose="020B0604020202020204" pitchFamily="34" charset="0"/>
              <a:buNone/>
              <a:defRPr sz="1455" kern="1200">
                <a:solidFill>
                  <a:srgbClr val="1F355E"/>
                </a:solidFill>
                <a:latin typeface="Arial" panose="020B0604020202020204" pitchFamily="34" charset="0"/>
                <a:ea typeface="+mn-ea"/>
                <a:cs typeface="Arial" panose="020B0604020202020204" pitchFamily="34" charset="0"/>
              </a:defRPr>
            </a:lvl4pPr>
            <a:lvl5pPr marL="0" indent="0" algn="l" defTabSz="554492" rtl="0" eaLnBrk="1" latinLnBrk="0" hangingPunct="1">
              <a:lnSpc>
                <a:spcPct val="100000"/>
              </a:lnSpc>
              <a:spcBef>
                <a:spcPts val="0"/>
              </a:spcBef>
              <a:spcAft>
                <a:spcPts val="1092"/>
              </a:spcAft>
              <a:buFont typeface="Arial" panose="020B0604020202020204" pitchFamily="34" charset="0"/>
              <a:buNone/>
              <a:defRPr sz="1455" kern="1200">
                <a:solidFill>
                  <a:srgbClr val="1F355E"/>
                </a:solidFill>
                <a:latin typeface="Arial" panose="020B0604020202020204" pitchFamily="34" charset="0"/>
                <a:ea typeface="+mn-ea"/>
                <a:cs typeface="Arial" panose="020B0604020202020204" pitchFamily="34" charset="0"/>
              </a:defRPr>
            </a:lvl5pPr>
            <a:lvl6pPr marL="1524853"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6pPr>
            <a:lvl7pPr marL="1802100"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7pPr>
            <a:lvl8pPr marL="2079346"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8pPr>
            <a:lvl9pPr marL="2356592"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9pPr>
          </a:lstStyle>
          <a:p>
            <a:pPr lvl="0"/>
            <a:r>
              <a:rPr lang="en-GB" dirty="0">
                <a:solidFill>
                  <a:schemeClr val="tx1"/>
                </a:solidFill>
              </a:rPr>
              <a:t>Specialist Behaviour Team</a:t>
            </a:r>
          </a:p>
          <a:p>
            <a:pPr lvl="0"/>
            <a:r>
              <a:rPr lang="en-GB" dirty="0">
                <a:solidFill>
                  <a:schemeClr val="tx1"/>
                </a:solidFill>
              </a:rPr>
              <a:t>CLDT Psychology Team</a:t>
            </a:r>
          </a:p>
          <a:p>
            <a:pPr lvl="0"/>
            <a:r>
              <a:rPr lang="en-GB" dirty="0">
                <a:solidFill>
                  <a:schemeClr val="tx1"/>
                </a:solidFill>
              </a:rPr>
              <a:t>CLDT SALT Team</a:t>
            </a:r>
          </a:p>
          <a:p>
            <a:pPr lvl="0"/>
            <a:r>
              <a:rPr lang="en-GB" dirty="0">
                <a:solidFill>
                  <a:schemeClr val="tx1"/>
                </a:solidFill>
              </a:rPr>
              <a:t>CLDT Physiotherapy Team</a:t>
            </a:r>
          </a:p>
          <a:p>
            <a:pPr lvl="0"/>
            <a:r>
              <a:rPr lang="en-GB" dirty="0">
                <a:solidFill>
                  <a:schemeClr val="tx1"/>
                </a:solidFill>
              </a:rPr>
              <a:t>CLDT Dietetics Team</a:t>
            </a:r>
          </a:p>
          <a:p>
            <a:pPr lvl="0"/>
            <a:r>
              <a:rPr lang="en-GB" dirty="0">
                <a:solidFill>
                  <a:schemeClr val="tx1"/>
                </a:solidFill>
              </a:rPr>
              <a:t>CLDT Psychiatry Team</a:t>
            </a:r>
          </a:p>
          <a:p>
            <a:pPr lvl="0"/>
            <a:r>
              <a:rPr lang="en-GB" dirty="0">
                <a:solidFill>
                  <a:schemeClr val="tx1"/>
                </a:solidFill>
              </a:rPr>
              <a:t>CLDT Occupational Therapy Team</a:t>
            </a:r>
          </a:p>
          <a:p>
            <a:pPr lvl="0"/>
            <a:r>
              <a:rPr lang="en-GB" dirty="0">
                <a:solidFill>
                  <a:schemeClr val="tx1"/>
                </a:solidFill>
              </a:rPr>
              <a:t>CLDT Epilepsy Specialist Team</a:t>
            </a:r>
          </a:p>
          <a:p>
            <a:pPr lvl="0"/>
            <a:r>
              <a:rPr lang="en-GB" dirty="0">
                <a:solidFill>
                  <a:schemeClr val="tx1"/>
                </a:solidFill>
              </a:rPr>
              <a:t>CLDT Arts Therapy Team</a:t>
            </a:r>
          </a:p>
          <a:p>
            <a:endParaRPr lang="en-GB" dirty="0"/>
          </a:p>
        </p:txBody>
      </p:sp>
    </p:spTree>
    <p:extLst>
      <p:ext uri="{BB962C8B-B14F-4D97-AF65-F5344CB8AC3E}">
        <p14:creationId xmlns:p14="http://schemas.microsoft.com/office/powerpoint/2010/main" val="2007282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1DFBD-339A-227D-7446-B4E20BA6C1BB}"/>
              </a:ext>
            </a:extLst>
          </p:cNvPr>
          <p:cNvSpPr>
            <a:spLocks noGrp="1"/>
          </p:cNvSpPr>
          <p:nvPr>
            <p:ph type="title"/>
          </p:nvPr>
        </p:nvSpPr>
        <p:spPr>
          <a:xfrm>
            <a:off x="643534" y="702743"/>
            <a:ext cx="10415530" cy="1293817"/>
          </a:xfrm>
        </p:spPr>
        <p:txBody>
          <a:bodyPr/>
          <a:lstStyle/>
          <a:p>
            <a:r>
              <a:rPr lang="en-GB" b="1" dirty="0">
                <a:solidFill>
                  <a:schemeClr val="tx1"/>
                </a:solidFill>
              </a:rPr>
              <a:t>Digital Survey Summary – Pre Implementation</a:t>
            </a:r>
            <a:br>
              <a:rPr lang="en-GB" dirty="0"/>
            </a:br>
            <a:br>
              <a:rPr lang="en-GB" dirty="0"/>
            </a:br>
            <a:r>
              <a:rPr lang="en-GB" sz="1800" dirty="0">
                <a:solidFill>
                  <a:schemeClr val="tx1"/>
                </a:solidFill>
              </a:rPr>
              <a:t>A total of 316 staff responses were received, providing a comprehensive baseline of digital capability.</a:t>
            </a:r>
          </a:p>
        </p:txBody>
      </p:sp>
      <p:pic>
        <p:nvPicPr>
          <p:cNvPr id="5" name="Content Placeholder 4">
            <a:extLst>
              <a:ext uri="{FF2B5EF4-FFF2-40B4-BE49-F238E27FC236}">
                <a16:creationId xmlns:a16="http://schemas.microsoft.com/office/drawing/2014/main" id="{EF119ABC-76A5-2AAB-6B95-EF91B17AAFA5}"/>
              </a:ext>
            </a:extLst>
          </p:cNvPr>
          <p:cNvPicPr>
            <a:picLocks noGrp="1" noChangeAspect="1"/>
          </p:cNvPicPr>
          <p:nvPr>
            <p:ph idx="1"/>
          </p:nvPr>
        </p:nvPicPr>
        <p:blipFill>
          <a:blip r:embed="rId2"/>
          <a:stretch>
            <a:fillRect/>
          </a:stretch>
        </p:blipFill>
        <p:spPr>
          <a:xfrm>
            <a:off x="1784405" y="1693903"/>
            <a:ext cx="6752593" cy="2332917"/>
          </a:xfrm>
          <a:prstGeom prst="rect">
            <a:avLst/>
          </a:prstGeom>
        </p:spPr>
      </p:pic>
      <p:sp>
        <p:nvSpPr>
          <p:cNvPr id="8" name="TextBox 7">
            <a:extLst>
              <a:ext uri="{FF2B5EF4-FFF2-40B4-BE49-F238E27FC236}">
                <a16:creationId xmlns:a16="http://schemas.microsoft.com/office/drawing/2014/main" id="{D81F072C-DF87-D4B9-ECEF-961D82AB8D54}"/>
              </a:ext>
            </a:extLst>
          </p:cNvPr>
          <p:cNvSpPr txBox="1"/>
          <p:nvPr/>
        </p:nvSpPr>
        <p:spPr>
          <a:xfrm>
            <a:off x="512720" y="3984278"/>
            <a:ext cx="9785019" cy="1754326"/>
          </a:xfrm>
          <a:prstGeom prst="rect">
            <a:avLst/>
          </a:prstGeom>
          <a:noFill/>
        </p:spPr>
        <p:txBody>
          <a:bodyPr wrap="square" rtlCol="0">
            <a:spAutoFit/>
          </a:bodyPr>
          <a:lstStyle/>
          <a:p>
            <a:r>
              <a:rPr lang="en-GB" b="1" dirty="0">
                <a:latin typeface="Arial" panose="020B0604020202020204" pitchFamily="34" charset="0"/>
                <a:ea typeface="+mj-ea"/>
                <a:cs typeface="Arial" panose="020B0604020202020204" pitchFamily="34" charset="0"/>
              </a:rPr>
              <a:t>Key Themes from Staff </a:t>
            </a:r>
          </a:p>
          <a:p>
            <a:pPr marL="285750" indent="-285750">
              <a:buFont typeface="Arial" panose="020B0604020202020204" pitchFamily="34" charset="0"/>
              <a:buChar char="•"/>
            </a:pPr>
            <a:r>
              <a:rPr lang="en-GB" dirty="0">
                <a:latin typeface="Arial" panose="020B0604020202020204" pitchFamily="34" charset="0"/>
                <a:ea typeface="+mj-ea"/>
                <a:cs typeface="Arial" panose="020B0604020202020204" pitchFamily="34" charset="0"/>
              </a:rPr>
              <a:t>Connectivity issues affecting care delivery</a:t>
            </a:r>
          </a:p>
          <a:p>
            <a:pPr marL="285750" indent="-285750">
              <a:buFont typeface="Arial" panose="020B0604020202020204" pitchFamily="34" charset="0"/>
              <a:buChar char="•"/>
            </a:pPr>
            <a:r>
              <a:rPr lang="en-GB" dirty="0">
                <a:latin typeface="Arial" panose="020B0604020202020204" pitchFamily="34" charset="0"/>
                <a:ea typeface="+mj-ea"/>
                <a:cs typeface="Arial" panose="020B0604020202020204" pitchFamily="34" charset="0"/>
              </a:rPr>
              <a:t>Device shortages delaying workflow</a:t>
            </a:r>
          </a:p>
          <a:p>
            <a:pPr marL="285750" indent="-285750">
              <a:buFont typeface="Arial" panose="020B0604020202020204" pitchFamily="34" charset="0"/>
              <a:buChar char="•"/>
            </a:pPr>
            <a:r>
              <a:rPr lang="en-GB" dirty="0">
                <a:latin typeface="Arial" panose="020B0604020202020204" pitchFamily="34" charset="0"/>
                <a:ea typeface="+mj-ea"/>
                <a:cs typeface="Arial" panose="020B0604020202020204" pitchFamily="34" charset="0"/>
              </a:rPr>
              <a:t>Need for role-based, practical training</a:t>
            </a:r>
          </a:p>
          <a:p>
            <a:pPr marL="285750" indent="-285750">
              <a:buFont typeface="Arial" panose="020B0604020202020204" pitchFamily="34" charset="0"/>
              <a:buChar char="•"/>
            </a:pPr>
            <a:r>
              <a:rPr lang="en-GB" dirty="0">
                <a:latin typeface="Arial" panose="020B0604020202020204" pitchFamily="34" charset="0"/>
                <a:ea typeface="+mj-ea"/>
                <a:cs typeface="Arial" panose="020B0604020202020204" pitchFamily="34" charset="0"/>
              </a:rPr>
              <a:t>Complexity from multiple systems</a:t>
            </a:r>
          </a:p>
          <a:p>
            <a:pPr marL="285750" indent="-285750">
              <a:buFont typeface="Arial" panose="020B0604020202020204" pitchFamily="34" charset="0"/>
              <a:buChar char="•"/>
            </a:pPr>
            <a:r>
              <a:rPr lang="en-GB" dirty="0">
                <a:latin typeface="Arial" panose="020B0604020202020204" pitchFamily="34" charset="0"/>
                <a:ea typeface="+mj-ea"/>
                <a:cs typeface="Arial" panose="020B0604020202020204" pitchFamily="34" charset="0"/>
              </a:rPr>
              <a:t>Demand for a single integrated system</a:t>
            </a:r>
          </a:p>
        </p:txBody>
      </p:sp>
    </p:spTree>
    <p:extLst>
      <p:ext uri="{BB962C8B-B14F-4D97-AF65-F5344CB8AC3E}">
        <p14:creationId xmlns:p14="http://schemas.microsoft.com/office/powerpoint/2010/main" val="3924681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34" name="Rectangle 513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Consultations taking place for development of active travel route to ...">
            <a:extLst>
              <a:ext uri="{FF2B5EF4-FFF2-40B4-BE49-F238E27FC236}">
                <a16:creationId xmlns:a16="http://schemas.microsoft.com/office/drawing/2014/main" id="{3045ABA5-BACF-FC80-06E2-0B8A414F6076}"/>
              </a:ext>
            </a:extLst>
          </p:cNvPr>
          <p:cNvPicPr>
            <a:picLocks noGrp="1" noChangeAspect="1" noChangeArrowheads="1"/>
          </p:cNvPicPr>
          <p:nvPr>
            <p:ph type="pic" sz="quarter" idx="15"/>
          </p:nvPr>
        </p:nvPicPr>
        <p:blipFill>
          <a:blip r:embed="rId3">
            <a:extLst>
              <a:ext uri="{28A0092B-C50C-407E-A947-70E740481C1C}">
                <a14:useLocalDpi xmlns:a14="http://schemas.microsoft.com/office/drawing/2010/main" val="0"/>
              </a:ext>
            </a:extLst>
          </a:blip>
          <a:srcRect l="2942" r="2940" b="-1"/>
          <a:stretch>
            <a:fillRect/>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5136" name="Rectangle 5135">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BE2DB661-4E18-3B91-EE14-C12E6FF198E4}"/>
              </a:ext>
            </a:extLst>
          </p:cNvPr>
          <p:cNvSpPr>
            <a:spLocks noGrp="1"/>
          </p:cNvSpPr>
          <p:nvPr>
            <p:ph type="title"/>
          </p:nvPr>
        </p:nvSpPr>
        <p:spPr>
          <a:xfrm>
            <a:off x="838200" y="365125"/>
            <a:ext cx="3822189" cy="1124560"/>
          </a:xfrm>
        </p:spPr>
        <p:txBody>
          <a:bodyPr vert="horz" lIns="91440" tIns="45720" rIns="91440" bIns="45720" rtlCol="0" anchor="ctr">
            <a:normAutofit/>
          </a:bodyPr>
          <a:lstStyle/>
          <a:p>
            <a:pPr algn="ctr" defTabSz="914400"/>
            <a:r>
              <a:rPr lang="en-US" b="1" dirty="0">
                <a:solidFill>
                  <a:schemeClr val="tx1"/>
                </a:solidFill>
              </a:rPr>
              <a:t>Tonna Community Mental Health Team</a:t>
            </a:r>
          </a:p>
        </p:txBody>
      </p:sp>
      <p:sp>
        <p:nvSpPr>
          <p:cNvPr id="3" name="Content Placeholder 2">
            <a:extLst>
              <a:ext uri="{FF2B5EF4-FFF2-40B4-BE49-F238E27FC236}">
                <a16:creationId xmlns:a16="http://schemas.microsoft.com/office/drawing/2014/main" id="{FC21542B-6EA3-F9EE-9844-487C41C974BD}"/>
              </a:ext>
            </a:extLst>
          </p:cNvPr>
          <p:cNvSpPr>
            <a:spLocks noGrp="1"/>
          </p:cNvSpPr>
          <p:nvPr>
            <p:ph sz="quarter" idx="14"/>
          </p:nvPr>
        </p:nvSpPr>
        <p:spPr>
          <a:xfrm>
            <a:off x="789754" y="1557619"/>
            <a:ext cx="3822189" cy="3742762"/>
          </a:xfrm>
        </p:spPr>
        <p:txBody>
          <a:bodyPr vert="horz" lIns="91440" tIns="45720" rIns="91440" bIns="45720" rtlCol="0">
            <a:noAutofit/>
          </a:bodyPr>
          <a:lstStyle/>
          <a:p>
            <a:pPr marL="285750" lvl="0" indent="-285750">
              <a:buFont typeface="Arial" panose="020B0604020202020204" pitchFamily="34" charset="0"/>
              <a:buChar char="•"/>
            </a:pPr>
            <a:r>
              <a:rPr lang="en-GB" sz="1400" dirty="0">
                <a:solidFill>
                  <a:schemeClr val="tx1"/>
                </a:solidFill>
              </a:rPr>
              <a:t>Delivers secondary mental health care for adults with complex needs </a:t>
            </a:r>
          </a:p>
          <a:p>
            <a:pPr marL="285750" lvl="0" indent="-285750">
              <a:buFont typeface="Arial" panose="020B0604020202020204" pitchFamily="34" charset="0"/>
              <a:buChar char="•"/>
            </a:pPr>
            <a:r>
              <a:rPr lang="en-GB" sz="1400" dirty="0">
                <a:solidFill>
                  <a:schemeClr val="tx1"/>
                </a:solidFill>
              </a:rPr>
              <a:t>Provides assessment, treatment, and care coordination in line with the Mental Health (Wales) Measure 2010 </a:t>
            </a:r>
          </a:p>
          <a:p>
            <a:pPr marL="285750" lvl="0" indent="-285750">
              <a:buFont typeface="Arial" panose="020B0604020202020204" pitchFamily="34" charset="0"/>
              <a:buChar char="•"/>
            </a:pPr>
            <a:r>
              <a:rPr lang="en-GB" sz="1400" dirty="0">
                <a:solidFill>
                  <a:schemeClr val="tx1"/>
                </a:solidFill>
              </a:rPr>
              <a:t>Undertakes both routine and urgent assessments </a:t>
            </a:r>
          </a:p>
          <a:p>
            <a:pPr marL="285750" lvl="0" indent="-285750">
              <a:buFont typeface="Arial" panose="020B0604020202020204" pitchFamily="34" charset="0"/>
              <a:buChar char="•"/>
            </a:pPr>
            <a:r>
              <a:rPr lang="en-GB" sz="1400" dirty="0">
                <a:solidFill>
                  <a:schemeClr val="tx1"/>
                </a:solidFill>
              </a:rPr>
              <a:t>Develops and manages Care and Treatment Plans (CTPs) </a:t>
            </a:r>
          </a:p>
          <a:p>
            <a:pPr marL="285750" lvl="0" indent="-285750">
              <a:buFont typeface="Arial" panose="020B0604020202020204" pitchFamily="34" charset="0"/>
              <a:buChar char="•"/>
            </a:pPr>
            <a:r>
              <a:rPr lang="en-GB" sz="1400" dirty="0">
                <a:solidFill>
                  <a:schemeClr val="tx1"/>
                </a:solidFill>
              </a:rPr>
              <a:t>Delivers clinical interventions </a:t>
            </a:r>
          </a:p>
          <a:p>
            <a:pPr marL="285750" lvl="0" indent="-285750">
              <a:buFont typeface="Arial" panose="020B0604020202020204" pitchFamily="34" charset="0"/>
              <a:buChar char="•"/>
            </a:pPr>
            <a:r>
              <a:rPr lang="en-GB" sz="1400" dirty="0">
                <a:solidFill>
                  <a:schemeClr val="tx1"/>
                </a:solidFill>
              </a:rPr>
              <a:t>Makes referrals to specialist services </a:t>
            </a:r>
          </a:p>
          <a:p>
            <a:pPr marL="285750" lvl="0" indent="-285750">
              <a:buFont typeface="Arial" panose="020B0604020202020204" pitchFamily="34" charset="0"/>
              <a:buChar char="•"/>
            </a:pPr>
            <a:r>
              <a:rPr lang="en-GB" sz="1400" dirty="0">
                <a:solidFill>
                  <a:schemeClr val="tx1"/>
                </a:solidFill>
              </a:rPr>
              <a:t>Supports recovery and relapse prevention </a:t>
            </a:r>
          </a:p>
          <a:p>
            <a:pPr marL="285750" lvl="0" indent="-285750">
              <a:buFont typeface="Arial" panose="020B0604020202020204" pitchFamily="34" charset="0"/>
              <a:buChar char="•"/>
            </a:pPr>
            <a:r>
              <a:rPr lang="en-GB" sz="1400" dirty="0">
                <a:solidFill>
                  <a:schemeClr val="tx1"/>
                </a:solidFill>
              </a:rPr>
              <a:t>Currently manages a caseload of 311 patients </a:t>
            </a:r>
          </a:p>
          <a:p>
            <a:pPr marL="285750" lvl="0" indent="-285750">
              <a:buFont typeface="Arial" panose="020B0604020202020204" pitchFamily="34" charset="0"/>
              <a:buChar char="•"/>
            </a:pPr>
            <a:r>
              <a:rPr lang="en-GB" sz="1400" dirty="0">
                <a:solidFill>
                  <a:schemeClr val="tx1"/>
                </a:solidFill>
              </a:rPr>
              <a:t>Supported by a team of 22 health staff</a:t>
            </a:r>
          </a:p>
        </p:txBody>
      </p:sp>
    </p:spTree>
    <p:extLst>
      <p:ext uri="{BB962C8B-B14F-4D97-AF65-F5344CB8AC3E}">
        <p14:creationId xmlns:p14="http://schemas.microsoft.com/office/powerpoint/2010/main" val="23129998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9" name="Picture 8">
            <a:extLst>
              <a:ext uri="{FF2B5EF4-FFF2-40B4-BE49-F238E27FC236}">
                <a16:creationId xmlns:a16="http://schemas.microsoft.com/office/drawing/2014/main" id="{E01D9743-3C32-CA30-EF92-DBE74764A5D9}"/>
              </a:ext>
            </a:extLst>
          </p:cNvPr>
          <p:cNvPicPr>
            <a:picLocks noChangeAspect="1"/>
          </p:cNvPicPr>
          <p:nvPr/>
        </p:nvPicPr>
        <p:blipFill>
          <a:blip r:embed="rId2"/>
          <a:srcRect r="3094" b="1"/>
          <a:stretch>
            <a:fillRect/>
          </a:stretch>
        </p:blipFill>
        <p:spPr>
          <a:xfrm>
            <a:off x="20" y="1282"/>
            <a:ext cx="12191980" cy="6856718"/>
          </a:xfrm>
          <a:prstGeom prst="rect">
            <a:avLst/>
          </a:prstGeom>
        </p:spPr>
      </p:pic>
    </p:spTree>
    <p:extLst>
      <p:ext uri="{BB962C8B-B14F-4D97-AF65-F5344CB8AC3E}">
        <p14:creationId xmlns:p14="http://schemas.microsoft.com/office/powerpoint/2010/main" val="6665330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7F44393-3FB4-01AB-5FB4-731236389AA5}"/>
              </a:ext>
            </a:extLst>
          </p:cNvPr>
          <p:cNvPicPr>
            <a:picLocks noChangeAspect="1"/>
          </p:cNvPicPr>
          <p:nvPr/>
        </p:nvPicPr>
        <p:blipFill>
          <a:blip r:embed="rId3"/>
          <a:stretch>
            <a:fillRect/>
          </a:stretch>
        </p:blipFill>
        <p:spPr>
          <a:xfrm>
            <a:off x="336754" y="227389"/>
            <a:ext cx="11491451" cy="6469771"/>
          </a:xfrm>
          <a:prstGeom prst="rect">
            <a:avLst/>
          </a:prstGeom>
        </p:spPr>
      </p:pic>
    </p:spTree>
    <p:extLst>
      <p:ext uri="{BB962C8B-B14F-4D97-AF65-F5344CB8AC3E}">
        <p14:creationId xmlns:p14="http://schemas.microsoft.com/office/powerpoint/2010/main" val="782721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4A8E0-A68B-C7C9-2779-9A423617D66D}"/>
              </a:ext>
            </a:extLst>
          </p:cNvPr>
          <p:cNvSpPr>
            <a:spLocks noGrp="1"/>
          </p:cNvSpPr>
          <p:nvPr>
            <p:ph type="title"/>
          </p:nvPr>
        </p:nvSpPr>
        <p:spPr>
          <a:xfrm>
            <a:off x="423272" y="172557"/>
            <a:ext cx="10066122" cy="1298448"/>
          </a:xfrm>
        </p:spPr>
        <p:txBody>
          <a:bodyPr anchor="b">
            <a:normAutofit/>
          </a:bodyPr>
          <a:lstStyle/>
          <a:p>
            <a:r>
              <a:rPr lang="en-GB" sz="4400" b="1" dirty="0">
                <a:solidFill>
                  <a:schemeClr val="tx1"/>
                </a:solidFill>
              </a:rPr>
              <a:t>Key Benefits for Phase 1 Implementation </a:t>
            </a:r>
          </a:p>
        </p:txBody>
      </p:sp>
      <p:sp>
        <p:nvSpPr>
          <p:cNvPr id="7" name="TextBox 6">
            <a:extLst>
              <a:ext uri="{FF2B5EF4-FFF2-40B4-BE49-F238E27FC236}">
                <a16:creationId xmlns:a16="http://schemas.microsoft.com/office/drawing/2014/main" id="{E15DA57C-44F0-04D5-7723-41626D5E3702}"/>
              </a:ext>
            </a:extLst>
          </p:cNvPr>
          <p:cNvSpPr txBox="1"/>
          <p:nvPr/>
        </p:nvSpPr>
        <p:spPr>
          <a:xfrm>
            <a:off x="423271" y="1572017"/>
            <a:ext cx="11213407" cy="4093428"/>
          </a:xfrm>
          <a:prstGeom prst="rect">
            <a:avLst/>
          </a:prstGeom>
          <a:noFill/>
        </p:spPr>
        <p:txBody>
          <a:bodyPr wrap="square" rtlCol="0">
            <a:spAutoFit/>
          </a:bodyPr>
          <a:lstStyle/>
          <a:p>
            <a:pPr marL="285750" indent="-285750">
              <a:buFont typeface="Arial" panose="020B0604020202020204" pitchFamily="34" charset="0"/>
              <a:buChar char="•"/>
            </a:pPr>
            <a:r>
              <a:rPr lang="en-GB" sz="2200" dirty="0"/>
              <a:t>Process mapped “As is” and “To be” processes for all teams in scope</a:t>
            </a:r>
          </a:p>
          <a:p>
            <a:pPr marL="285750" indent="-285750">
              <a:buFont typeface="Arial" panose="020B0604020202020204" pitchFamily="34" charset="0"/>
              <a:buChar char="•"/>
            </a:pPr>
            <a:r>
              <a:rPr lang="en-GB" sz="2200" dirty="0"/>
              <a:t>Time and motion studies to baseline current ways of working and the anticipated efficiencies </a:t>
            </a:r>
          </a:p>
          <a:p>
            <a:pPr marL="742950" lvl="1" indent="-285750">
              <a:buFont typeface="Arial" panose="020B0604020202020204" pitchFamily="34" charset="0"/>
              <a:buChar char="•"/>
            </a:pPr>
            <a:r>
              <a:rPr lang="en-GB" sz="2200" dirty="0"/>
              <a:t>Removal of fragmented record releasing time to care: 3.5 hours per week per nurse</a:t>
            </a:r>
          </a:p>
          <a:p>
            <a:pPr marL="742950" lvl="1" indent="-285750">
              <a:buFont typeface="Arial" panose="020B0604020202020204" pitchFamily="34" charset="0"/>
              <a:buChar char="•"/>
            </a:pPr>
            <a:r>
              <a:rPr lang="en-GB" sz="2200" dirty="0"/>
              <a:t>Improved data quality and data capture removes duplication releasing 25 hours administrative capacity per month for all teams included in phase 1</a:t>
            </a:r>
          </a:p>
          <a:p>
            <a:pPr marL="285750" indent="-285750">
              <a:buFont typeface="Arial" panose="020B0604020202020204" pitchFamily="34" charset="0"/>
              <a:buChar char="•"/>
            </a:pPr>
            <a:r>
              <a:rPr lang="en-GB" sz="2200" dirty="0"/>
              <a:t>Real time access to data at the point of care </a:t>
            </a:r>
          </a:p>
          <a:p>
            <a:pPr marL="285750" indent="-285750">
              <a:buFont typeface="Arial" panose="020B0604020202020204" pitchFamily="34" charset="0"/>
              <a:buChar char="•"/>
            </a:pPr>
            <a:r>
              <a:rPr lang="en-GB" sz="2200" dirty="0"/>
              <a:t>Real time activity and performance management  enabling more informed operational planning</a:t>
            </a:r>
          </a:p>
          <a:p>
            <a:pPr marL="285750" indent="-285750">
              <a:buFont typeface="Arial" panose="020B0604020202020204" pitchFamily="34" charset="0"/>
              <a:buChar char="•"/>
            </a:pPr>
            <a:r>
              <a:rPr lang="en-GB" sz="2200" dirty="0"/>
              <a:t>Data from Rio is being leveraged to support the operational and quality and safety dashboards.</a:t>
            </a: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2587940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AC609AD8-8663-1DA0-967F-5F4747B986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325"/>
            <a:ext cx="12192000" cy="6737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02632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3842ED12-FB60-43C9-E450-A0A607132E8B}"/>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l="11984"/>
          <a:stretch>
            <a:fillRect/>
          </a:stretch>
        </p:blipFill>
        <p:spPr>
          <a:xfrm>
            <a:off x="20" y="1282"/>
            <a:ext cx="12191980" cy="6856718"/>
          </a:xfrm>
          <a:prstGeom prst="rect">
            <a:avLst/>
          </a:prstGeom>
          <a:noFill/>
        </p:spPr>
      </p:pic>
    </p:spTree>
    <p:extLst>
      <p:ext uri="{BB962C8B-B14F-4D97-AF65-F5344CB8AC3E}">
        <p14:creationId xmlns:p14="http://schemas.microsoft.com/office/powerpoint/2010/main" val="176025723"/>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3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fdfaf355-f7ae-47f3-8f93-739a60756710" xsi:nil="true"/>
    <lcf76f155ced4ddcb4097134ff3c332f xmlns="60b0568e-e574-4342-a9c0-c22c6fec650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4A13C82-0026-45AB-804A-4CA4B1064036}"/>
</file>

<file path=customXml/itemProps2.xml><?xml version="1.0" encoding="utf-8"?>
<ds:datastoreItem xmlns:ds="http://schemas.openxmlformats.org/officeDocument/2006/customXml" ds:itemID="{2E688C3E-DF1A-473B-BC10-805E09A75DF2}">
  <ds:schemaRefs>
    <ds:schemaRef ds:uri="http://schemas.microsoft.com/sharepoint/v3/contenttype/forms"/>
  </ds:schemaRefs>
</ds:datastoreItem>
</file>

<file path=customXml/itemProps3.xml><?xml version="1.0" encoding="utf-8"?>
<ds:datastoreItem xmlns:ds="http://schemas.openxmlformats.org/officeDocument/2006/customXml" ds:itemID="{7A750F03-4A55-4A0D-8620-05BBB3BE9A15}">
  <ds:schemaRefs>
    <ds:schemaRef ds:uri="http://purl.org/dc/terms/"/>
    <ds:schemaRef ds:uri="http://purl.org/dc/elements/1.1/"/>
    <ds:schemaRef ds:uri="http://schemas.microsoft.com/sharepoint/v3"/>
    <ds:schemaRef ds:uri="http://www.w3.org/XML/1998/namespace"/>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238ced8e-5b87-4564-b079-ed6d0507f116"/>
    <ds:schemaRef ds:uri="7f2a109a-dbb2-456e-8998-33242490fa33"/>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Better Health Slide Deck USE (1) 2026-05-26</Template>
  <TotalTime>4253</TotalTime>
  <Words>1602</Words>
  <Application>Microsoft Office PowerPoint</Application>
  <PresentationFormat>Widescreen</PresentationFormat>
  <Paragraphs>141</Paragraphs>
  <Slides>18</Slides>
  <Notes>5</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18</vt:i4>
      </vt:variant>
    </vt:vector>
  </HeadingPairs>
  <TitlesOfParts>
    <vt:vector size="27" baseType="lpstr">
      <vt:lpstr>Aptos</vt:lpstr>
      <vt:lpstr>Aptos Display</vt:lpstr>
      <vt:lpstr>Arial</vt:lpstr>
      <vt:lpstr>Times New Roman</vt:lpstr>
      <vt:lpstr>Custom Design</vt:lpstr>
      <vt:lpstr>1_Custom Design</vt:lpstr>
      <vt:lpstr>2_Custom Design</vt:lpstr>
      <vt:lpstr>3_Custom Design</vt:lpstr>
      <vt:lpstr>Office Theme</vt:lpstr>
      <vt:lpstr>Mental Health Board Development</vt:lpstr>
      <vt:lpstr>RIO Operational Coverage Across Mental Health and Learning Disabilities Services </vt:lpstr>
      <vt:lpstr>Digital Survey Summary – Pre Implementation  A total of 316 staff responses were received, providing a comprehensive baseline of digital capability.</vt:lpstr>
      <vt:lpstr>Tonna Community Mental Health Team</vt:lpstr>
      <vt:lpstr>PowerPoint Presentation</vt:lpstr>
      <vt:lpstr>PowerPoint Presentation</vt:lpstr>
      <vt:lpstr>Key Benefits for Phase 1 Implementation </vt:lpstr>
      <vt:lpstr>PowerPoint Presentation</vt:lpstr>
      <vt:lpstr>PowerPoint Presentation</vt:lpstr>
      <vt:lpstr>Staff Feedback on RiO System - Overall Experience  </vt:lpstr>
      <vt:lpstr>PowerPoint Presentation</vt:lpstr>
      <vt:lpstr>PowerPoint Presentation</vt:lpstr>
      <vt:lpstr>PowerPoint Presentation</vt:lpstr>
      <vt:lpstr>PowerPoint Presentation</vt:lpstr>
      <vt:lpstr> Delivery Plan 2026/2027</vt:lpstr>
      <vt:lpstr>Thank you for listening</vt:lpstr>
      <vt:lpstr>Planned transition of remaining teams from WCCIS to RiO during Q4 2026/27</vt:lpstr>
      <vt:lpstr>PowerPoint Presentation</vt:lpstr>
    </vt:vector>
  </TitlesOfParts>
  <Company>SBU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Eynon (Swansea Bay UHB - Digital Business Change and Benefits)</dc:creator>
  <cp:lastModifiedBy>Lucy Hunt (Swansea Bay UHB - Transformation)</cp:lastModifiedBy>
  <cp:revision>12</cp:revision>
  <dcterms:created xsi:type="dcterms:W3CDTF">2026-05-26T09:25:23Z</dcterms:created>
  <dcterms:modified xsi:type="dcterms:W3CDTF">2026-06-08T12:49:44Z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0x01010001C022EFBB18C64ABE3B9933434D2554</vt:lpwstr>
  </property>
  <property fmtid="{D5CDD505-2E9C-101B-9397-08002B2CF9AE}" pid="3" name="MediaServiceImageTags">
    <vt:lpwstr/>
  </property>
</Properties>
</file>