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3" r:id="rId5"/>
    <p:sldMasterId id="2147483674" r:id="rId6"/>
    <p:sldMasterId id="2147483707" r:id="rId7"/>
  </p:sldMasterIdLst>
  <p:notesMasterIdLst>
    <p:notesMasterId r:id="rId14"/>
  </p:notesMasterIdLst>
  <p:sldIdLst>
    <p:sldId id="256" r:id="rId8"/>
    <p:sldId id="2147474234" r:id="rId9"/>
    <p:sldId id="2147474240" r:id="rId10"/>
    <p:sldId id="2147474241" r:id="rId11"/>
    <p:sldId id="2147474242" r:id="rId12"/>
    <p:sldId id="273" r:id="rId1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2CD"/>
    <a:srgbClr val="EB3DB1"/>
    <a:srgbClr val="C59EE2"/>
    <a:srgbClr val="FFE48F"/>
    <a:srgbClr val="E59EDD"/>
    <a:srgbClr val="FFA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667D5-8FE8-483A-82C8-0A48B628E2CA}" type="datetimeFigureOut">
              <a:t>9/8/2026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7D0F4-C0B4-472B-9F27-638827B597A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26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BDF31-1F7B-EC0A-3A30-58386BFE8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741" y="1798181"/>
            <a:ext cx="7346967" cy="739324"/>
          </a:xfrm>
        </p:spPr>
        <p:txBody>
          <a:bodyPr anchor="t" anchorCtr="0"/>
          <a:lstStyle>
            <a:lvl1pPr algn="l">
              <a:defRPr sz="363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0A8BB-4B4B-33CA-A09A-C7224FF7D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741" y="2624145"/>
            <a:ext cx="7346967" cy="935707"/>
          </a:xfrm>
        </p:spPr>
        <p:txBody>
          <a:bodyPr anchor="t" anchorCtr="0"/>
          <a:lstStyle>
            <a:lvl1pPr marL="0" indent="0" algn="l">
              <a:buNone/>
              <a:defRPr sz="2183"/>
            </a:lvl1pPr>
            <a:lvl2pPr marL="277246" indent="0" algn="ctr">
              <a:buNone/>
              <a:defRPr sz="1213"/>
            </a:lvl2pPr>
            <a:lvl3pPr marL="554492" indent="0" algn="ctr">
              <a:buNone/>
              <a:defRPr sz="1092"/>
            </a:lvl3pPr>
            <a:lvl4pPr marL="831738" indent="0" algn="ctr">
              <a:buNone/>
              <a:defRPr sz="970"/>
            </a:lvl4pPr>
            <a:lvl5pPr marL="1108984" indent="0" algn="ctr">
              <a:buNone/>
              <a:defRPr sz="970"/>
            </a:lvl5pPr>
            <a:lvl6pPr marL="1386230" indent="0" algn="ctr">
              <a:buNone/>
              <a:defRPr sz="970"/>
            </a:lvl6pPr>
            <a:lvl7pPr marL="1663476" indent="0" algn="ctr">
              <a:buNone/>
              <a:defRPr sz="970"/>
            </a:lvl7pPr>
            <a:lvl8pPr marL="1940723" indent="0" algn="ctr">
              <a:buNone/>
              <a:defRPr sz="970"/>
            </a:lvl8pPr>
            <a:lvl9pPr marL="2217969" indent="0" algn="ctr">
              <a:buNone/>
              <a:defRPr sz="97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D91B9D7-0661-FB85-D23A-807EB82B1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058263" flipH="1">
            <a:off x="4125371" y="2548128"/>
            <a:ext cx="10054718" cy="5537999"/>
          </a:xfrm>
          <a:prstGeom prst="rect">
            <a:avLst/>
          </a:prstGeom>
        </p:spPr>
      </p:pic>
      <p:pic>
        <p:nvPicPr>
          <p:cNvPr id="12" name="Picture 35">
            <a:extLst>
              <a:ext uri="{FF2B5EF4-FFF2-40B4-BE49-F238E27FC236}">
                <a16:creationId xmlns:a16="http://schemas.microsoft.com/office/drawing/2014/main" id="{880117C7-5292-C5A0-3CFA-8F55554859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8546" y="5578590"/>
            <a:ext cx="2202550" cy="56065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79F988C-821F-E254-809E-195DAB6CD1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9164" y="5429795"/>
            <a:ext cx="3188307" cy="86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0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BDF31-1F7B-EC0A-3A30-58386BFE8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156" y="1251460"/>
            <a:ext cx="7346967" cy="739324"/>
          </a:xfrm>
        </p:spPr>
        <p:txBody>
          <a:bodyPr anchor="t" anchorCtr="0"/>
          <a:lstStyle>
            <a:lvl1pPr algn="l">
              <a:defRPr sz="363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0A8BB-4B4B-33CA-A09A-C7224FF7D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156" y="2077425"/>
            <a:ext cx="7346967" cy="935707"/>
          </a:xfrm>
        </p:spPr>
        <p:txBody>
          <a:bodyPr anchor="t" anchorCtr="0"/>
          <a:lstStyle>
            <a:lvl1pPr marL="0" indent="0" algn="l">
              <a:buNone/>
              <a:defRPr sz="2183"/>
            </a:lvl1pPr>
            <a:lvl2pPr marL="277246" indent="0" algn="ctr">
              <a:buNone/>
              <a:defRPr sz="1213"/>
            </a:lvl2pPr>
            <a:lvl3pPr marL="554492" indent="0" algn="ctr">
              <a:buNone/>
              <a:defRPr sz="1092"/>
            </a:lvl3pPr>
            <a:lvl4pPr marL="831738" indent="0" algn="ctr">
              <a:buNone/>
              <a:defRPr sz="970"/>
            </a:lvl4pPr>
            <a:lvl5pPr marL="1108984" indent="0" algn="ctr">
              <a:buNone/>
              <a:defRPr sz="970"/>
            </a:lvl5pPr>
            <a:lvl6pPr marL="1386230" indent="0" algn="ctr">
              <a:buNone/>
              <a:defRPr sz="970"/>
            </a:lvl6pPr>
            <a:lvl7pPr marL="1663476" indent="0" algn="ctr">
              <a:buNone/>
              <a:defRPr sz="970"/>
            </a:lvl7pPr>
            <a:lvl8pPr marL="1940723" indent="0" algn="ctr">
              <a:buNone/>
              <a:defRPr sz="970"/>
            </a:lvl8pPr>
            <a:lvl9pPr marL="2217969" indent="0" algn="ctr">
              <a:buNone/>
              <a:defRPr sz="97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D91B9D7-0661-FB85-D23A-807EB82B1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2544773" y="3013132"/>
            <a:ext cx="16045499" cy="3107471"/>
          </a:xfrm>
          <a:prstGeom prst="rect">
            <a:avLst/>
          </a:prstGeom>
        </p:spPr>
      </p:pic>
      <p:pic>
        <p:nvPicPr>
          <p:cNvPr id="4" name="Picture 35">
            <a:extLst>
              <a:ext uri="{FF2B5EF4-FFF2-40B4-BE49-F238E27FC236}">
                <a16:creationId xmlns:a16="http://schemas.microsoft.com/office/drawing/2014/main" id="{5455B14C-E6A0-00EC-1771-75A8432318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4990" y="5746016"/>
            <a:ext cx="1706976" cy="43450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8408971-AB40-3C42-8AAE-AFF7EC0B3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9741" y="5646438"/>
            <a:ext cx="2338092" cy="63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0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4D9D2A3-00F4-8038-D208-5AAA065A4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542567" y="4288274"/>
            <a:ext cx="7590788" cy="328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71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1F44AA46-845C-D09D-1237-FBBC26F0DC61}"/>
              </a:ext>
            </a:extLst>
          </p:cNvPr>
          <p:cNvSpPr/>
          <p:nvPr/>
        </p:nvSpPr>
        <p:spPr>
          <a:xfrm flipH="1">
            <a:off x="6330770" y="5239304"/>
            <a:ext cx="6206542" cy="2431910"/>
          </a:xfrm>
          <a:custGeom>
            <a:avLst/>
            <a:gdLst>
              <a:gd name="csX0" fmla="*/ 0 w 10235137"/>
              <a:gd name="csY0" fmla="*/ 1319991 h 4011323"/>
              <a:gd name="csX1" fmla="*/ 1854195 w 10235137"/>
              <a:gd name="csY1" fmla="*/ 47698 h 4011323"/>
              <a:gd name="csX2" fmla="*/ 3197101 w 10235137"/>
              <a:gd name="csY2" fmla="*/ 62121 h 4011323"/>
              <a:gd name="csX3" fmla="*/ 4108802 w 10235137"/>
              <a:gd name="csY3" fmla="*/ 366533 h 4011323"/>
              <a:gd name="csX4" fmla="*/ 4752264 w 10235137"/>
              <a:gd name="csY4" fmla="*/ 786595 h 4011323"/>
              <a:gd name="csX5" fmla="*/ 5907296 w 10235137"/>
              <a:gd name="csY5" fmla="*/ 1777134 h 4011323"/>
              <a:gd name="csX6" fmla="*/ 6241155 w 10235137"/>
              <a:gd name="csY6" fmla="*/ 1954990 h 4011323"/>
              <a:gd name="csX7" fmla="*/ 7356004 w 10235137"/>
              <a:gd name="csY7" fmla="*/ 2162932 h 4011323"/>
              <a:gd name="csX8" fmla="*/ 9562286 w 10235137"/>
              <a:gd name="csY8" fmla="*/ 2687199 h 4011323"/>
              <a:gd name="csX9" fmla="*/ 10235138 w 10235137"/>
              <a:gd name="csY9" fmla="*/ 4011324 h 4011323"/>
              <a:gd name="csX10" fmla="*/ 10031401 w 10235137"/>
              <a:gd name="csY10" fmla="*/ 3280563 h 4011323"/>
              <a:gd name="csX11" fmla="*/ 8114798 w 10235137"/>
              <a:gd name="csY11" fmla="*/ 2257162 h 4011323"/>
              <a:gd name="csX12" fmla="*/ 6592350 w 10235137"/>
              <a:gd name="csY12" fmla="*/ 2108196 h 4011323"/>
              <a:gd name="csX13" fmla="*/ 6223189 w 10235137"/>
              <a:gd name="csY13" fmla="*/ 1996183 h 4011323"/>
              <a:gd name="csX14" fmla="*/ 5882555 w 10235137"/>
              <a:gd name="csY14" fmla="*/ 1816795 h 4011323"/>
              <a:gd name="csX15" fmla="*/ 4718055 w 10235137"/>
              <a:gd name="csY15" fmla="*/ 827978 h 4011323"/>
              <a:gd name="csX16" fmla="*/ 4083346 w 10235137"/>
              <a:gd name="csY16" fmla="*/ 418443 h 4011323"/>
              <a:gd name="csX17" fmla="*/ 3232509 w 10235137"/>
              <a:gd name="csY17" fmla="*/ 133786 h 4011323"/>
              <a:gd name="csX18" fmla="*/ 2620395 w 10235137"/>
              <a:gd name="csY18" fmla="*/ 70573 h 4011323"/>
              <a:gd name="csX19" fmla="*/ 536638 w 10235137"/>
              <a:gd name="csY19" fmla="*/ 774344 h 4011323"/>
              <a:gd name="csX20" fmla="*/ 72015 w 10235137"/>
              <a:gd name="csY20" fmla="*/ 1363284 h 4011323"/>
              <a:gd name="csX21" fmla="*/ 0 w 10235137"/>
              <a:gd name="csY21" fmla="*/ 1319991 h 4011323"/>
              <a:gd name="csX22" fmla="*/ 0 w 10235137"/>
              <a:gd name="csY22" fmla="*/ 1319991 h 4011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0235137" h="4011323">
                <a:moveTo>
                  <a:pt x="0" y="1319991"/>
                </a:moveTo>
                <a:cubicBezTo>
                  <a:pt x="398877" y="641625"/>
                  <a:pt x="1072738" y="167604"/>
                  <a:pt x="1854195" y="47698"/>
                </a:cubicBezTo>
                <a:cubicBezTo>
                  <a:pt x="2299327" y="-27416"/>
                  <a:pt x="2753084" y="-7130"/>
                  <a:pt x="3197101" y="62121"/>
                </a:cubicBezTo>
                <a:cubicBezTo>
                  <a:pt x="3511373" y="126700"/>
                  <a:pt x="3820176" y="224584"/>
                  <a:pt x="4108802" y="366533"/>
                </a:cubicBezTo>
                <a:cubicBezTo>
                  <a:pt x="4339721" y="479046"/>
                  <a:pt x="4555049" y="622679"/>
                  <a:pt x="4752264" y="786595"/>
                </a:cubicBezTo>
                <a:cubicBezTo>
                  <a:pt x="5144063" y="1111067"/>
                  <a:pt x="5471232" y="1510318"/>
                  <a:pt x="5907296" y="1777134"/>
                </a:cubicBezTo>
                <a:cubicBezTo>
                  <a:pt x="6014403" y="1843795"/>
                  <a:pt x="6126474" y="1903130"/>
                  <a:pt x="6241155" y="1954990"/>
                </a:cubicBezTo>
                <a:cubicBezTo>
                  <a:pt x="6592581" y="2103703"/>
                  <a:pt x="6978827" y="2129066"/>
                  <a:pt x="7356004" y="2162932"/>
                </a:cubicBezTo>
                <a:cubicBezTo>
                  <a:pt x="8104805" y="2230203"/>
                  <a:pt x="8927955" y="2229762"/>
                  <a:pt x="9562286" y="2687199"/>
                </a:cubicBezTo>
                <a:cubicBezTo>
                  <a:pt x="9984864" y="2991702"/>
                  <a:pt x="10186455" y="3508158"/>
                  <a:pt x="10235138" y="4011324"/>
                </a:cubicBezTo>
                <a:cubicBezTo>
                  <a:pt x="10194744" y="3770375"/>
                  <a:pt x="10145893" y="3507381"/>
                  <a:pt x="10031401" y="3280563"/>
                </a:cubicBezTo>
                <a:cubicBezTo>
                  <a:pt x="9687254" y="2537331"/>
                  <a:pt x="8866250" y="2324538"/>
                  <a:pt x="8114798" y="2257162"/>
                </a:cubicBezTo>
                <a:cubicBezTo>
                  <a:pt x="7607729" y="2203664"/>
                  <a:pt x="7094854" y="2208724"/>
                  <a:pt x="6592350" y="2108196"/>
                </a:cubicBezTo>
                <a:cubicBezTo>
                  <a:pt x="6466435" y="2081888"/>
                  <a:pt x="6341656" y="2047413"/>
                  <a:pt x="6223189" y="1996183"/>
                </a:cubicBezTo>
                <a:cubicBezTo>
                  <a:pt x="6105562" y="1943778"/>
                  <a:pt x="5991976" y="1884129"/>
                  <a:pt x="5882555" y="1816795"/>
                </a:cubicBezTo>
                <a:cubicBezTo>
                  <a:pt x="5442788" y="1550798"/>
                  <a:pt x="5110338" y="1150195"/>
                  <a:pt x="4718055" y="827978"/>
                </a:cubicBezTo>
                <a:cubicBezTo>
                  <a:pt x="4523113" y="667330"/>
                  <a:pt x="4311256" y="527666"/>
                  <a:pt x="4083346" y="418443"/>
                </a:cubicBezTo>
                <a:cubicBezTo>
                  <a:pt x="3814201" y="287091"/>
                  <a:pt x="3525196" y="197575"/>
                  <a:pt x="3232509" y="133786"/>
                </a:cubicBezTo>
                <a:cubicBezTo>
                  <a:pt x="3031170" y="97089"/>
                  <a:pt x="2824867" y="79446"/>
                  <a:pt x="2620395" y="70573"/>
                </a:cubicBezTo>
                <a:cubicBezTo>
                  <a:pt x="1869869" y="34973"/>
                  <a:pt x="1082176" y="237892"/>
                  <a:pt x="536638" y="774344"/>
                </a:cubicBezTo>
                <a:cubicBezTo>
                  <a:pt x="355491" y="947621"/>
                  <a:pt x="201405" y="1148188"/>
                  <a:pt x="72015" y="1363284"/>
                </a:cubicBezTo>
                <a:lnTo>
                  <a:pt x="0" y="1319991"/>
                </a:lnTo>
                <a:lnTo>
                  <a:pt x="0" y="1319991"/>
                </a:lnTo>
                <a:close/>
              </a:path>
            </a:pathLst>
          </a:custGeom>
          <a:solidFill>
            <a:srgbClr val="FFD64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273137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16" name="Freeform 15">
            <a:extLst>
              <a:ext uri="{FF2B5EF4-FFF2-40B4-BE49-F238E27FC236}">
                <a16:creationId xmlns:a16="http://schemas.microsoft.com/office/drawing/2014/main" id="{6666AD00-DAC0-FD02-4570-C328AFDBE450}"/>
              </a:ext>
            </a:extLst>
          </p:cNvPr>
          <p:cNvSpPr/>
          <p:nvPr/>
        </p:nvSpPr>
        <p:spPr>
          <a:xfrm flipH="1">
            <a:off x="6330770" y="5239304"/>
            <a:ext cx="6144096" cy="2302302"/>
          </a:xfrm>
          <a:custGeom>
            <a:avLst/>
            <a:gdLst>
              <a:gd name="csX0" fmla="*/ 0 w 10132158"/>
              <a:gd name="csY0" fmla="*/ 1335596 h 3796666"/>
              <a:gd name="csX1" fmla="*/ 1073471 w 10132158"/>
              <a:gd name="csY1" fmla="*/ 287138 h 3796666"/>
              <a:gd name="csX2" fmla="*/ 2924236 w 10132158"/>
              <a:gd name="csY2" fmla="*/ 38682 h 3796666"/>
              <a:gd name="csX3" fmla="*/ 3656837 w 10132158"/>
              <a:gd name="csY3" fmla="*/ 221213 h 3796666"/>
              <a:gd name="csX4" fmla="*/ 4632938 w 10132158"/>
              <a:gd name="csY4" fmla="*/ 786920 h 3796666"/>
              <a:gd name="csX5" fmla="*/ 5818897 w 10132158"/>
              <a:gd name="csY5" fmla="*/ 1691182 h 3796666"/>
              <a:gd name="csX6" fmla="*/ 7267163 w 10132158"/>
              <a:gd name="csY6" fmla="*/ 2004020 h 3796666"/>
              <a:gd name="csX7" fmla="*/ 9711537 w 10132158"/>
              <a:gd name="csY7" fmla="*/ 2768626 h 3796666"/>
              <a:gd name="csX8" fmla="*/ 10132159 w 10132158"/>
              <a:gd name="csY8" fmla="*/ 3796142 h 3796666"/>
              <a:gd name="csX9" fmla="*/ 10128182 w 10132158"/>
              <a:gd name="csY9" fmla="*/ 3796667 h 3796666"/>
              <a:gd name="csX10" fmla="*/ 9702595 w 10132158"/>
              <a:gd name="csY10" fmla="*/ 2776331 h 3796666"/>
              <a:gd name="csX11" fmla="*/ 7265080 w 10132158"/>
              <a:gd name="csY11" fmla="*/ 2033897 h 3796666"/>
              <a:gd name="csX12" fmla="*/ 5800657 w 10132158"/>
              <a:gd name="csY12" fmla="*/ 1727274 h 3796666"/>
              <a:gd name="csX13" fmla="*/ 4602327 w 10132158"/>
              <a:gd name="csY13" fmla="*/ 825201 h 3796666"/>
              <a:gd name="csX14" fmla="*/ 3637377 w 10132158"/>
              <a:gd name="csY14" fmla="*/ 273919 h 3796666"/>
              <a:gd name="csX15" fmla="*/ 2916242 w 10132158"/>
              <a:gd name="csY15" fmla="*/ 99641 h 3796666"/>
              <a:gd name="csX16" fmla="*/ 1805621 w 10132158"/>
              <a:gd name="csY16" fmla="*/ 117313 h 3796666"/>
              <a:gd name="csX17" fmla="*/ 332117 w 10132158"/>
              <a:gd name="csY17" fmla="*/ 995711 h 3796666"/>
              <a:gd name="csX18" fmla="*/ 221154 w 10132158"/>
              <a:gd name="csY18" fmla="*/ 1143274 h 3796666"/>
              <a:gd name="csX19" fmla="*/ 120675 w 10132158"/>
              <a:gd name="csY19" fmla="*/ 1298349 h 3796666"/>
              <a:gd name="csX20" fmla="*/ 72972 w 10132158"/>
              <a:gd name="csY20" fmla="*/ 1377525 h 3796666"/>
              <a:gd name="csX21" fmla="*/ 0 w 10132158"/>
              <a:gd name="csY21" fmla="*/ 1335617 h 3796666"/>
              <a:gd name="csX22" fmla="*/ 0 w 10132158"/>
              <a:gd name="csY22" fmla="*/ 1335617 h 379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0132158" h="3796666">
                <a:moveTo>
                  <a:pt x="0" y="1335596"/>
                </a:moveTo>
                <a:cubicBezTo>
                  <a:pt x="253654" y="897937"/>
                  <a:pt x="617544" y="515397"/>
                  <a:pt x="1073471" y="287138"/>
                </a:cubicBezTo>
                <a:cubicBezTo>
                  <a:pt x="1641311" y="-2529"/>
                  <a:pt x="2301309" y="-46501"/>
                  <a:pt x="2924236" y="38682"/>
                </a:cubicBezTo>
                <a:cubicBezTo>
                  <a:pt x="3174110" y="69056"/>
                  <a:pt x="3420870" y="132989"/>
                  <a:pt x="3656837" y="221213"/>
                </a:cubicBezTo>
                <a:cubicBezTo>
                  <a:pt x="4012366" y="350323"/>
                  <a:pt x="4340356" y="549887"/>
                  <a:pt x="4632938" y="786920"/>
                </a:cubicBezTo>
                <a:cubicBezTo>
                  <a:pt x="5021140" y="1098973"/>
                  <a:pt x="5369179" y="1467261"/>
                  <a:pt x="5818897" y="1691182"/>
                </a:cubicBezTo>
                <a:cubicBezTo>
                  <a:pt x="6263923" y="1926986"/>
                  <a:pt x="6772507" y="1969293"/>
                  <a:pt x="7267163" y="2004020"/>
                </a:cubicBezTo>
                <a:cubicBezTo>
                  <a:pt x="8109879" y="2072865"/>
                  <a:pt x="9111058" y="2084266"/>
                  <a:pt x="9711537" y="2768626"/>
                </a:cubicBezTo>
                <a:cubicBezTo>
                  <a:pt x="9958528" y="3055052"/>
                  <a:pt x="10083518" y="3426258"/>
                  <a:pt x="10132159" y="3796142"/>
                </a:cubicBezTo>
                <a:cubicBezTo>
                  <a:pt x="10132159" y="3796142"/>
                  <a:pt x="10128182" y="3796667"/>
                  <a:pt x="10128182" y="3796667"/>
                </a:cubicBezTo>
                <a:cubicBezTo>
                  <a:pt x="10077017" y="3428022"/>
                  <a:pt x="9950471" y="3059860"/>
                  <a:pt x="9702595" y="2776331"/>
                </a:cubicBezTo>
                <a:cubicBezTo>
                  <a:pt x="9101443" y="2100370"/>
                  <a:pt x="8103084" y="2096675"/>
                  <a:pt x="7265080" y="2033897"/>
                </a:cubicBezTo>
                <a:cubicBezTo>
                  <a:pt x="6767142" y="2002613"/>
                  <a:pt x="6250963" y="1963099"/>
                  <a:pt x="5800657" y="1727274"/>
                </a:cubicBezTo>
                <a:cubicBezTo>
                  <a:pt x="5346583" y="1504696"/>
                  <a:pt x="4992296" y="1135253"/>
                  <a:pt x="4602327" y="825201"/>
                </a:cubicBezTo>
                <a:cubicBezTo>
                  <a:pt x="4311239" y="592282"/>
                  <a:pt x="3988845" y="399151"/>
                  <a:pt x="3637377" y="273919"/>
                </a:cubicBezTo>
                <a:cubicBezTo>
                  <a:pt x="3404229" y="188489"/>
                  <a:pt x="3163528" y="128051"/>
                  <a:pt x="2916242" y="99641"/>
                </a:cubicBezTo>
                <a:cubicBezTo>
                  <a:pt x="2547943" y="52543"/>
                  <a:pt x="2170744" y="49207"/>
                  <a:pt x="1805621" y="117313"/>
                </a:cubicBezTo>
                <a:cubicBezTo>
                  <a:pt x="1227007" y="218306"/>
                  <a:pt x="693228" y="533252"/>
                  <a:pt x="332117" y="995711"/>
                </a:cubicBezTo>
                <a:cubicBezTo>
                  <a:pt x="295662" y="1038441"/>
                  <a:pt x="254384" y="1098973"/>
                  <a:pt x="221154" y="1143274"/>
                </a:cubicBezTo>
                <a:cubicBezTo>
                  <a:pt x="195494" y="1183817"/>
                  <a:pt x="144370" y="1255371"/>
                  <a:pt x="120675" y="1298349"/>
                </a:cubicBezTo>
                <a:cubicBezTo>
                  <a:pt x="120670" y="1298349"/>
                  <a:pt x="72972" y="1377525"/>
                  <a:pt x="72972" y="1377525"/>
                </a:cubicBezTo>
                <a:lnTo>
                  <a:pt x="0" y="1335617"/>
                </a:lnTo>
                <a:lnTo>
                  <a:pt x="0" y="1335617"/>
                </a:lnTo>
                <a:close/>
              </a:path>
            </a:pathLst>
          </a:custGeom>
          <a:solidFill>
            <a:srgbClr val="39B76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3437257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BF965EA5-7D4E-EAF7-EAC0-3F3447C2E70F}"/>
              </a:ext>
            </a:extLst>
          </p:cNvPr>
          <p:cNvSpPr/>
          <p:nvPr/>
        </p:nvSpPr>
        <p:spPr>
          <a:xfrm flipH="1">
            <a:off x="6330770" y="5239304"/>
            <a:ext cx="6081631" cy="2173823"/>
          </a:xfrm>
          <a:custGeom>
            <a:avLst/>
            <a:gdLst>
              <a:gd name="csX0" fmla="*/ 0 w 10029148"/>
              <a:gd name="csY0" fmla="*/ 1354490 h 3584795"/>
              <a:gd name="csX1" fmla="*/ 3030516 w 10029148"/>
              <a:gd name="csY1" fmla="*/ 72019 h 3584795"/>
              <a:gd name="csX2" fmla="*/ 3904433 w 10029148"/>
              <a:gd name="csY2" fmla="*/ 382369 h 3584795"/>
              <a:gd name="csX3" fmla="*/ 5728719 w 10029148"/>
              <a:gd name="csY3" fmla="*/ 1618387 h 3584795"/>
              <a:gd name="csX4" fmla="*/ 6438241 w 10029148"/>
              <a:gd name="csY4" fmla="*/ 1789944 h 3584795"/>
              <a:gd name="csX5" fmla="*/ 9582859 w 10029148"/>
              <a:gd name="csY5" fmla="*/ 2587765 h 3584795"/>
              <a:gd name="csX6" fmla="*/ 10029149 w 10029148"/>
              <a:gd name="csY6" fmla="*/ 3584187 h 3584795"/>
              <a:gd name="csX7" fmla="*/ 10025445 w 10029148"/>
              <a:gd name="csY7" fmla="*/ 3584796 h 3584795"/>
              <a:gd name="csX8" fmla="*/ 9689440 w 10029148"/>
              <a:gd name="csY8" fmla="*/ 2738306 h 3584795"/>
              <a:gd name="csX9" fmla="*/ 7171011 w 10029148"/>
              <a:gd name="csY9" fmla="*/ 1876636 h 3584795"/>
              <a:gd name="csX10" fmla="*/ 5713362 w 10029148"/>
              <a:gd name="csY10" fmla="*/ 1656221 h 3584795"/>
              <a:gd name="csX11" fmla="*/ 3878429 w 10029148"/>
              <a:gd name="csY11" fmla="*/ 431371 h 3584795"/>
              <a:gd name="csX12" fmla="*/ 3108758 w 10029148"/>
              <a:gd name="csY12" fmla="*/ 150741 h 3584795"/>
              <a:gd name="csX13" fmla="*/ 496299 w 10029148"/>
              <a:gd name="csY13" fmla="*/ 806666 h 3584795"/>
              <a:gd name="csX14" fmla="*/ 73908 w 10029148"/>
              <a:gd name="csY14" fmla="*/ 1395012 h 3584795"/>
              <a:gd name="csX15" fmla="*/ 0 w 10029148"/>
              <a:gd name="csY15" fmla="*/ 1354490 h 3584795"/>
              <a:gd name="csX16" fmla="*/ 0 w 10029148"/>
              <a:gd name="csY16" fmla="*/ 1354490 h 35847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029148" h="3584795">
                <a:moveTo>
                  <a:pt x="0" y="1354490"/>
                </a:moveTo>
                <a:cubicBezTo>
                  <a:pt x="645218" y="183465"/>
                  <a:pt x="1759941" y="-170032"/>
                  <a:pt x="3030516" y="72019"/>
                </a:cubicBezTo>
                <a:cubicBezTo>
                  <a:pt x="3335048" y="130106"/>
                  <a:pt x="3631206" y="236500"/>
                  <a:pt x="3904433" y="382369"/>
                </a:cubicBezTo>
                <a:cubicBezTo>
                  <a:pt x="4563000" y="720617"/>
                  <a:pt x="5037901" y="1338890"/>
                  <a:pt x="5728719" y="1618387"/>
                </a:cubicBezTo>
                <a:cubicBezTo>
                  <a:pt x="5954799" y="1712175"/>
                  <a:pt x="6195310" y="1762082"/>
                  <a:pt x="6438241" y="1789944"/>
                </a:cubicBezTo>
                <a:cubicBezTo>
                  <a:pt x="7469736" y="1917347"/>
                  <a:pt x="8811464" y="1762922"/>
                  <a:pt x="9582859" y="2587765"/>
                </a:cubicBezTo>
                <a:cubicBezTo>
                  <a:pt x="9831239" y="2862958"/>
                  <a:pt x="9971819" y="3221420"/>
                  <a:pt x="10029149" y="3584187"/>
                </a:cubicBezTo>
                <a:cubicBezTo>
                  <a:pt x="10029149" y="3584187"/>
                  <a:pt x="10025445" y="3584796"/>
                  <a:pt x="10025445" y="3584796"/>
                </a:cubicBezTo>
                <a:cubicBezTo>
                  <a:pt x="9974574" y="3283673"/>
                  <a:pt x="9870161" y="2986330"/>
                  <a:pt x="9689440" y="2738306"/>
                </a:cubicBezTo>
                <a:cubicBezTo>
                  <a:pt x="9119066" y="1958604"/>
                  <a:pt x="8053175" y="1928663"/>
                  <a:pt x="7171011" y="1876636"/>
                </a:cubicBezTo>
                <a:cubicBezTo>
                  <a:pt x="6681762" y="1847221"/>
                  <a:pt x="6174419" y="1843693"/>
                  <a:pt x="5713362" y="1656221"/>
                </a:cubicBezTo>
                <a:cubicBezTo>
                  <a:pt x="5018230" y="1381469"/>
                  <a:pt x="4538427" y="764762"/>
                  <a:pt x="3878429" y="431371"/>
                </a:cubicBezTo>
                <a:cubicBezTo>
                  <a:pt x="3636150" y="303647"/>
                  <a:pt x="3375862" y="210480"/>
                  <a:pt x="3108758" y="150741"/>
                </a:cubicBezTo>
                <a:cubicBezTo>
                  <a:pt x="2167308" y="-42665"/>
                  <a:pt x="1179132" y="72735"/>
                  <a:pt x="496299" y="806666"/>
                </a:cubicBezTo>
                <a:cubicBezTo>
                  <a:pt x="328989" y="982107"/>
                  <a:pt x="191547" y="1183458"/>
                  <a:pt x="73908" y="1395012"/>
                </a:cubicBezTo>
                <a:cubicBezTo>
                  <a:pt x="73906" y="1395012"/>
                  <a:pt x="0" y="1354490"/>
                  <a:pt x="0" y="1354490"/>
                </a:cubicBezTo>
                <a:lnTo>
                  <a:pt x="0" y="1354490"/>
                </a:lnTo>
                <a:close/>
              </a:path>
            </a:pathLst>
          </a:custGeom>
          <a:solidFill>
            <a:srgbClr val="7EB0DE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425395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270BD420-968A-F94F-40C7-638F0D5C86D0}"/>
              </a:ext>
            </a:extLst>
          </p:cNvPr>
          <p:cNvSpPr/>
          <p:nvPr/>
        </p:nvSpPr>
        <p:spPr>
          <a:xfrm flipH="1">
            <a:off x="6330770" y="5239304"/>
            <a:ext cx="6019158" cy="2045076"/>
          </a:xfrm>
          <a:custGeom>
            <a:avLst/>
            <a:gdLst>
              <a:gd name="csX0" fmla="*/ 0 w 9926125"/>
              <a:gd name="csY0" fmla="*/ 1372942 h 3372482"/>
              <a:gd name="csX1" fmla="*/ 2410894 w 9926125"/>
              <a:gd name="csY1" fmla="*/ 5442 h 3372482"/>
              <a:gd name="csX2" fmla="*/ 4414807 w 9926125"/>
              <a:gd name="csY2" fmla="*/ 803933 h 3372482"/>
              <a:gd name="csX3" fmla="*/ 6256955 w 9926125"/>
              <a:gd name="csY3" fmla="*/ 1664721 h 3372482"/>
              <a:gd name="csX4" fmla="*/ 9452802 w 9926125"/>
              <a:gd name="csY4" fmla="*/ 2406253 h 3372482"/>
              <a:gd name="csX5" fmla="*/ 9926125 w 9926125"/>
              <a:gd name="csY5" fmla="*/ 3371789 h 3372482"/>
              <a:gd name="csX6" fmla="*/ 9922717 w 9926125"/>
              <a:gd name="csY6" fmla="*/ 3372482 h 3372482"/>
              <a:gd name="csX7" fmla="*/ 9505040 w 9926125"/>
              <a:gd name="csY7" fmla="*/ 2481250 h 3372482"/>
              <a:gd name="csX8" fmla="*/ 6346011 w 9926125"/>
              <a:gd name="csY8" fmla="*/ 1705117 h 3372482"/>
              <a:gd name="csX9" fmla="*/ 4383817 w 9926125"/>
              <a:gd name="csY9" fmla="*/ 844560 h 3372482"/>
              <a:gd name="csX10" fmla="*/ 3118207 w 9926125"/>
              <a:gd name="csY10" fmla="*/ 178928 h 3372482"/>
              <a:gd name="csX11" fmla="*/ 1693672 w 9926125"/>
              <a:gd name="csY11" fmla="*/ 124641 h 3372482"/>
              <a:gd name="csX12" fmla="*/ 477461 w 9926125"/>
              <a:gd name="csY12" fmla="*/ 823375 h 3372482"/>
              <a:gd name="csX13" fmla="*/ 74823 w 9926125"/>
              <a:gd name="csY13" fmla="*/ 1412036 h 3372482"/>
              <a:gd name="csX14" fmla="*/ 0 w 9926125"/>
              <a:gd name="csY14" fmla="*/ 1372942 h 3372482"/>
              <a:gd name="csX15" fmla="*/ 0 w 9926125"/>
              <a:gd name="csY15" fmla="*/ 1372942 h 3372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9926125" h="3372482">
                <a:moveTo>
                  <a:pt x="0" y="1372942"/>
                </a:moveTo>
                <a:cubicBezTo>
                  <a:pt x="497867" y="422547"/>
                  <a:pt x="1337587" y="-57212"/>
                  <a:pt x="2410894" y="5442"/>
                </a:cubicBezTo>
                <a:cubicBezTo>
                  <a:pt x="3209892" y="46646"/>
                  <a:pt x="3796676" y="312981"/>
                  <a:pt x="4414807" y="803933"/>
                </a:cubicBezTo>
                <a:cubicBezTo>
                  <a:pt x="4999297" y="1261643"/>
                  <a:pt x="5479331" y="1637868"/>
                  <a:pt x="6256955" y="1664721"/>
                </a:cubicBezTo>
                <a:cubicBezTo>
                  <a:pt x="7283863" y="1723342"/>
                  <a:pt x="8683720" y="1605576"/>
                  <a:pt x="9452802" y="2406253"/>
                </a:cubicBezTo>
                <a:cubicBezTo>
                  <a:pt x="9705305" y="2669541"/>
                  <a:pt x="9856004" y="3017106"/>
                  <a:pt x="9926125" y="3371789"/>
                </a:cubicBezTo>
                <a:cubicBezTo>
                  <a:pt x="9926125" y="3371789"/>
                  <a:pt x="9922717" y="3372482"/>
                  <a:pt x="9922717" y="3372482"/>
                </a:cubicBezTo>
                <a:cubicBezTo>
                  <a:pt x="9855478" y="3048600"/>
                  <a:pt x="9723819" y="2731899"/>
                  <a:pt x="9505040" y="2481250"/>
                </a:cubicBezTo>
                <a:cubicBezTo>
                  <a:pt x="8774375" y="1637951"/>
                  <a:pt x="7368312" y="1747277"/>
                  <a:pt x="6346011" y="1705117"/>
                </a:cubicBezTo>
                <a:cubicBezTo>
                  <a:pt x="5493659" y="1696614"/>
                  <a:pt x="5025469" y="1339684"/>
                  <a:pt x="4383817" y="844560"/>
                </a:cubicBezTo>
                <a:cubicBezTo>
                  <a:pt x="4003337" y="552289"/>
                  <a:pt x="3587659" y="294229"/>
                  <a:pt x="3118207" y="178928"/>
                </a:cubicBezTo>
                <a:cubicBezTo>
                  <a:pt x="2654540" y="66689"/>
                  <a:pt x="2163040" y="27767"/>
                  <a:pt x="1693672" y="124641"/>
                </a:cubicBezTo>
                <a:cubicBezTo>
                  <a:pt x="1225680" y="217508"/>
                  <a:pt x="792483" y="465606"/>
                  <a:pt x="477461" y="823375"/>
                </a:cubicBezTo>
                <a:cubicBezTo>
                  <a:pt x="317325" y="1000286"/>
                  <a:pt x="186378" y="1201532"/>
                  <a:pt x="74823" y="1412036"/>
                </a:cubicBezTo>
                <a:cubicBezTo>
                  <a:pt x="74821" y="1412036"/>
                  <a:pt x="0" y="1372942"/>
                  <a:pt x="0" y="1372942"/>
                </a:cubicBezTo>
                <a:lnTo>
                  <a:pt x="0" y="1372942"/>
                </a:lnTo>
                <a:close/>
              </a:path>
            </a:pathLst>
          </a:custGeom>
          <a:solidFill>
            <a:srgbClr val="CE3736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707486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18B550FD-9E92-A4FD-A09F-CC806F20CFA6}"/>
              </a:ext>
            </a:extLst>
          </p:cNvPr>
          <p:cNvSpPr/>
          <p:nvPr/>
        </p:nvSpPr>
        <p:spPr>
          <a:xfrm flipH="1">
            <a:off x="6330770" y="5239304"/>
            <a:ext cx="5956679" cy="1916101"/>
          </a:xfrm>
          <a:custGeom>
            <a:avLst/>
            <a:gdLst>
              <a:gd name="csX0" fmla="*/ 0 w 9823091"/>
              <a:gd name="csY0" fmla="*/ 1391017 h 3159792"/>
              <a:gd name="csX1" fmla="*/ 1277586 w 9823091"/>
              <a:gd name="csY1" fmla="*/ 157586 h 3159792"/>
              <a:gd name="csX2" fmla="*/ 3060805 w 9823091"/>
              <a:gd name="csY2" fmla="*/ 121740 h 3159792"/>
              <a:gd name="csX3" fmla="*/ 3723622 w 9823091"/>
              <a:gd name="csY3" fmla="*/ 408810 h 3159792"/>
              <a:gd name="csX4" fmla="*/ 5547824 w 9823091"/>
              <a:gd name="csY4" fmla="*/ 1505466 h 3159792"/>
              <a:gd name="csX5" fmla="*/ 6252781 w 9823091"/>
              <a:gd name="csY5" fmla="*/ 1564590 h 3159792"/>
              <a:gd name="csX6" fmla="*/ 9289829 w 9823091"/>
              <a:gd name="csY6" fmla="*/ 2192177 h 3159792"/>
              <a:gd name="csX7" fmla="*/ 9823091 w 9823091"/>
              <a:gd name="csY7" fmla="*/ 3159015 h 3159792"/>
              <a:gd name="csX8" fmla="*/ 9819957 w 9823091"/>
              <a:gd name="csY8" fmla="*/ 3159792 h 3159792"/>
              <a:gd name="csX9" fmla="*/ 9313182 w 9823091"/>
              <a:gd name="csY9" fmla="*/ 2232300 h 3159792"/>
              <a:gd name="csX10" fmla="*/ 6969583 w 9823091"/>
              <a:gd name="csY10" fmla="*/ 1574332 h 3159792"/>
              <a:gd name="csX11" fmla="*/ 5537747 w 9823091"/>
              <a:gd name="csY11" fmla="*/ 1545862 h 3159792"/>
              <a:gd name="csX12" fmla="*/ 3693705 w 9823091"/>
              <a:gd name="csY12" fmla="*/ 459578 h 3159792"/>
              <a:gd name="csX13" fmla="*/ 3043996 w 9823091"/>
              <a:gd name="csY13" fmla="*/ 185630 h 3159792"/>
              <a:gd name="csX14" fmla="*/ 990554 w 9823091"/>
              <a:gd name="csY14" fmla="*/ 383751 h 3159792"/>
              <a:gd name="csX15" fmla="*/ 250055 w 9823091"/>
              <a:gd name="csY15" fmla="*/ 1122102 h 3159792"/>
              <a:gd name="csX16" fmla="*/ 75709 w 9823091"/>
              <a:gd name="csY16" fmla="*/ 1428684 h 3159792"/>
              <a:gd name="csX17" fmla="*/ 0 w 9823091"/>
              <a:gd name="csY17" fmla="*/ 1391017 h 3159792"/>
              <a:gd name="csX18" fmla="*/ 0 w 9823091"/>
              <a:gd name="csY18" fmla="*/ 1391017 h 3159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9823091" h="3159792">
                <a:moveTo>
                  <a:pt x="0" y="1391017"/>
                </a:moveTo>
                <a:cubicBezTo>
                  <a:pt x="269679" y="848043"/>
                  <a:pt x="700499" y="375370"/>
                  <a:pt x="1277586" y="157586"/>
                </a:cubicBezTo>
                <a:cubicBezTo>
                  <a:pt x="1846045" y="-62003"/>
                  <a:pt x="2480207" y="-31089"/>
                  <a:pt x="3060805" y="121740"/>
                </a:cubicBezTo>
                <a:cubicBezTo>
                  <a:pt x="3294374" y="184891"/>
                  <a:pt x="3516772" y="284840"/>
                  <a:pt x="3723622" y="408810"/>
                </a:cubicBezTo>
                <a:cubicBezTo>
                  <a:pt x="4338155" y="774369"/>
                  <a:pt x="4838282" y="1331641"/>
                  <a:pt x="5547824" y="1505466"/>
                </a:cubicBezTo>
                <a:cubicBezTo>
                  <a:pt x="5777585" y="1565157"/>
                  <a:pt x="6016204" y="1578615"/>
                  <a:pt x="6252781" y="1564590"/>
                </a:cubicBezTo>
                <a:cubicBezTo>
                  <a:pt x="7249541" y="1525097"/>
                  <a:pt x="8511112" y="1467757"/>
                  <a:pt x="9289829" y="2192177"/>
                </a:cubicBezTo>
                <a:cubicBezTo>
                  <a:pt x="9561857" y="2450594"/>
                  <a:pt x="9736139" y="2797341"/>
                  <a:pt x="9823091" y="3159015"/>
                </a:cubicBezTo>
                <a:cubicBezTo>
                  <a:pt x="9823091" y="3159015"/>
                  <a:pt x="9819957" y="3159792"/>
                  <a:pt x="9819957" y="3159792"/>
                </a:cubicBezTo>
                <a:cubicBezTo>
                  <a:pt x="9733088" y="2814788"/>
                  <a:pt x="9570104" y="2482319"/>
                  <a:pt x="9313182" y="2232300"/>
                </a:cubicBezTo>
                <a:cubicBezTo>
                  <a:pt x="8702225" y="1636480"/>
                  <a:pt x="7780825" y="1570993"/>
                  <a:pt x="6969583" y="1574332"/>
                </a:cubicBezTo>
                <a:cubicBezTo>
                  <a:pt x="6492346" y="1566857"/>
                  <a:pt x="6008020" y="1666861"/>
                  <a:pt x="5537747" y="1545862"/>
                </a:cubicBezTo>
                <a:cubicBezTo>
                  <a:pt x="4825048" y="1379406"/>
                  <a:pt x="4304220" y="813883"/>
                  <a:pt x="3693705" y="459578"/>
                </a:cubicBezTo>
                <a:cubicBezTo>
                  <a:pt x="3490116" y="340294"/>
                  <a:pt x="3272200" y="245523"/>
                  <a:pt x="3043996" y="185630"/>
                </a:cubicBezTo>
                <a:cubicBezTo>
                  <a:pt x="2366431" y="10789"/>
                  <a:pt x="1601936" y="8404"/>
                  <a:pt x="990554" y="383751"/>
                </a:cubicBezTo>
                <a:cubicBezTo>
                  <a:pt x="688378" y="564998"/>
                  <a:pt x="438991" y="826481"/>
                  <a:pt x="250055" y="1122102"/>
                </a:cubicBezTo>
                <a:cubicBezTo>
                  <a:pt x="185147" y="1220111"/>
                  <a:pt x="129729" y="1324166"/>
                  <a:pt x="75709" y="1428684"/>
                </a:cubicBezTo>
                <a:lnTo>
                  <a:pt x="0" y="1391017"/>
                </a:lnTo>
                <a:lnTo>
                  <a:pt x="0" y="1391017"/>
                </a:lnTo>
                <a:close/>
              </a:path>
            </a:pathLst>
          </a:custGeom>
          <a:solidFill>
            <a:srgbClr val="8C58A4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81250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BD86B024-E7B3-D908-1C11-E24FC3149EFC}"/>
              </a:ext>
            </a:extLst>
          </p:cNvPr>
          <p:cNvSpPr/>
          <p:nvPr/>
        </p:nvSpPr>
        <p:spPr>
          <a:xfrm flipH="1">
            <a:off x="6330770" y="5239304"/>
            <a:ext cx="5894190" cy="1788723"/>
          </a:xfrm>
          <a:custGeom>
            <a:avLst/>
            <a:gdLst>
              <a:gd name="csX0" fmla="*/ 0 w 9720042"/>
              <a:gd name="csY0" fmla="*/ 1411769 h 2949736"/>
              <a:gd name="csX1" fmla="*/ 2992533 w 9720042"/>
              <a:gd name="csY1" fmla="*/ 128282 h 2949736"/>
              <a:gd name="csX2" fmla="*/ 4806259 w 9720042"/>
              <a:gd name="csY2" fmla="*/ 1223184 h 2949736"/>
              <a:gd name="csX3" fmla="*/ 6157096 w 9720042"/>
              <a:gd name="csY3" fmla="*/ 1477612 h 2949736"/>
              <a:gd name="csX4" fmla="*/ 7570502 w 9720042"/>
              <a:gd name="csY4" fmla="*/ 1410404 h 2949736"/>
              <a:gd name="csX5" fmla="*/ 9596274 w 9720042"/>
              <a:gd name="csY5" fmla="*/ 2618296 h 2949736"/>
              <a:gd name="csX6" fmla="*/ 9720043 w 9720042"/>
              <a:gd name="csY6" fmla="*/ 2948876 h 2949736"/>
              <a:gd name="csX7" fmla="*/ 9717202 w 9720042"/>
              <a:gd name="csY7" fmla="*/ 2949737 h 2949736"/>
              <a:gd name="csX8" fmla="*/ 9590698 w 9720042"/>
              <a:gd name="csY8" fmla="*/ 2620920 h 2949736"/>
              <a:gd name="csX9" fmla="*/ 7568356 w 9720042"/>
              <a:gd name="csY9" fmla="*/ 1438854 h 2949736"/>
              <a:gd name="csX10" fmla="*/ 6162756 w 9720042"/>
              <a:gd name="csY10" fmla="*/ 1518470 h 2949736"/>
              <a:gd name="csX11" fmla="*/ 4781644 w 9720042"/>
              <a:gd name="csY11" fmla="*/ 1268934 h 2949736"/>
              <a:gd name="csX12" fmla="*/ 2973557 w 9720042"/>
              <a:gd name="csY12" fmla="*/ 197285 h 2949736"/>
              <a:gd name="csX13" fmla="*/ 954700 w 9720042"/>
              <a:gd name="csY13" fmla="*/ 394982 h 2949736"/>
              <a:gd name="csX14" fmla="*/ 76574 w 9720042"/>
              <a:gd name="csY14" fmla="*/ 1447924 h 2949736"/>
              <a:gd name="csX15" fmla="*/ 0 w 9720042"/>
              <a:gd name="csY15" fmla="*/ 1411769 h 2949736"/>
              <a:gd name="csX16" fmla="*/ 0 w 9720042"/>
              <a:gd name="csY16" fmla="*/ 1411769 h 29497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9720042" h="2949736">
                <a:moveTo>
                  <a:pt x="0" y="1411769"/>
                </a:moveTo>
                <a:cubicBezTo>
                  <a:pt x="581242" y="166734"/>
                  <a:pt x="1700541" y="-234825"/>
                  <a:pt x="2992533" y="128282"/>
                </a:cubicBezTo>
                <a:cubicBezTo>
                  <a:pt x="3691010" y="316814"/>
                  <a:pt x="4188191" y="892940"/>
                  <a:pt x="4806259" y="1223184"/>
                </a:cubicBezTo>
                <a:cubicBezTo>
                  <a:pt x="5214931" y="1452081"/>
                  <a:pt x="5692567" y="1546395"/>
                  <a:pt x="6157096" y="1477612"/>
                </a:cubicBezTo>
                <a:cubicBezTo>
                  <a:pt x="6623582" y="1409481"/>
                  <a:pt x="7098567" y="1373473"/>
                  <a:pt x="7570502" y="1410404"/>
                </a:cubicBezTo>
                <a:cubicBezTo>
                  <a:pt x="8411850" y="1469403"/>
                  <a:pt x="9231467" y="1811425"/>
                  <a:pt x="9596274" y="2618296"/>
                </a:cubicBezTo>
                <a:cubicBezTo>
                  <a:pt x="9645693" y="2725270"/>
                  <a:pt x="9686718" y="2835981"/>
                  <a:pt x="9720043" y="2948876"/>
                </a:cubicBezTo>
                <a:cubicBezTo>
                  <a:pt x="9720043" y="2948876"/>
                  <a:pt x="9717202" y="2949737"/>
                  <a:pt x="9717202" y="2949737"/>
                </a:cubicBezTo>
                <a:cubicBezTo>
                  <a:pt x="9682889" y="2837262"/>
                  <a:pt x="9640938" y="2727139"/>
                  <a:pt x="9590698" y="2620920"/>
                </a:cubicBezTo>
                <a:cubicBezTo>
                  <a:pt x="9220821" y="1822280"/>
                  <a:pt x="8405118" y="1489916"/>
                  <a:pt x="7568356" y="1438854"/>
                </a:cubicBezTo>
                <a:cubicBezTo>
                  <a:pt x="7098904" y="1406394"/>
                  <a:pt x="6627726" y="1446370"/>
                  <a:pt x="6162756" y="1518470"/>
                </a:cubicBezTo>
                <a:cubicBezTo>
                  <a:pt x="5691053" y="1592354"/>
                  <a:pt x="5198857" y="1498923"/>
                  <a:pt x="4781644" y="1268934"/>
                </a:cubicBezTo>
                <a:cubicBezTo>
                  <a:pt x="4155708" y="939635"/>
                  <a:pt x="3665238" y="383917"/>
                  <a:pt x="2973557" y="197285"/>
                </a:cubicBezTo>
                <a:cubicBezTo>
                  <a:pt x="2308763" y="12305"/>
                  <a:pt x="1549842" y="10865"/>
                  <a:pt x="954700" y="394982"/>
                </a:cubicBezTo>
                <a:cubicBezTo>
                  <a:pt x="560877" y="643972"/>
                  <a:pt x="272850" y="1029854"/>
                  <a:pt x="76574" y="1447924"/>
                </a:cubicBezTo>
                <a:cubicBezTo>
                  <a:pt x="76574" y="1447924"/>
                  <a:pt x="0" y="1411769"/>
                  <a:pt x="0" y="1411769"/>
                </a:cubicBezTo>
                <a:lnTo>
                  <a:pt x="0" y="1411769"/>
                </a:lnTo>
                <a:close/>
              </a:path>
            </a:pathLst>
          </a:custGeom>
          <a:solidFill>
            <a:srgbClr val="FFFFF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2438687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BDF31-1F7B-EC0A-3A30-58386BFE8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741" y="1798181"/>
            <a:ext cx="7346967" cy="739324"/>
          </a:xfrm>
        </p:spPr>
        <p:txBody>
          <a:bodyPr anchor="t" anchorCtr="0"/>
          <a:lstStyle>
            <a:lvl1pPr algn="l">
              <a:defRPr sz="363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0A8BB-4B4B-33CA-A09A-C7224FF7D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741" y="2624145"/>
            <a:ext cx="7346967" cy="935707"/>
          </a:xfrm>
        </p:spPr>
        <p:txBody>
          <a:bodyPr anchor="t" anchorCtr="0"/>
          <a:lstStyle>
            <a:lvl1pPr marL="0" indent="0" algn="l">
              <a:buNone/>
              <a:defRPr sz="2183"/>
            </a:lvl1pPr>
            <a:lvl2pPr marL="277246" indent="0" algn="ctr">
              <a:buNone/>
              <a:defRPr sz="1213"/>
            </a:lvl2pPr>
            <a:lvl3pPr marL="554492" indent="0" algn="ctr">
              <a:buNone/>
              <a:defRPr sz="1092"/>
            </a:lvl3pPr>
            <a:lvl4pPr marL="831738" indent="0" algn="ctr">
              <a:buNone/>
              <a:defRPr sz="970"/>
            </a:lvl4pPr>
            <a:lvl5pPr marL="1108984" indent="0" algn="ctr">
              <a:buNone/>
              <a:defRPr sz="970"/>
            </a:lvl5pPr>
            <a:lvl6pPr marL="1386230" indent="0" algn="ctr">
              <a:buNone/>
              <a:defRPr sz="970"/>
            </a:lvl6pPr>
            <a:lvl7pPr marL="1663476" indent="0" algn="ctr">
              <a:buNone/>
              <a:defRPr sz="970"/>
            </a:lvl7pPr>
            <a:lvl8pPr marL="1940723" indent="0" algn="ctr">
              <a:buNone/>
              <a:defRPr sz="970"/>
            </a:lvl8pPr>
            <a:lvl9pPr marL="2217969" indent="0" algn="ctr">
              <a:buNone/>
              <a:defRPr sz="97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403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4D9D2A3-00F4-8038-D208-5AAA065A4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flipH="1">
            <a:off x="5542567" y="4288274"/>
            <a:ext cx="7590788" cy="328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45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F44AA46-845C-D09D-1237-FBBC26F0DC61}"/>
              </a:ext>
            </a:extLst>
          </p:cNvPr>
          <p:cNvSpPr/>
          <p:nvPr/>
        </p:nvSpPr>
        <p:spPr>
          <a:xfrm flipH="1">
            <a:off x="6330770" y="5239304"/>
            <a:ext cx="6206542" cy="2431910"/>
          </a:xfrm>
          <a:custGeom>
            <a:avLst/>
            <a:gdLst>
              <a:gd name="csX0" fmla="*/ 0 w 10235137"/>
              <a:gd name="csY0" fmla="*/ 1319991 h 4011323"/>
              <a:gd name="csX1" fmla="*/ 1854195 w 10235137"/>
              <a:gd name="csY1" fmla="*/ 47698 h 4011323"/>
              <a:gd name="csX2" fmla="*/ 3197101 w 10235137"/>
              <a:gd name="csY2" fmla="*/ 62121 h 4011323"/>
              <a:gd name="csX3" fmla="*/ 4108802 w 10235137"/>
              <a:gd name="csY3" fmla="*/ 366533 h 4011323"/>
              <a:gd name="csX4" fmla="*/ 4752264 w 10235137"/>
              <a:gd name="csY4" fmla="*/ 786595 h 4011323"/>
              <a:gd name="csX5" fmla="*/ 5907296 w 10235137"/>
              <a:gd name="csY5" fmla="*/ 1777134 h 4011323"/>
              <a:gd name="csX6" fmla="*/ 6241155 w 10235137"/>
              <a:gd name="csY6" fmla="*/ 1954990 h 4011323"/>
              <a:gd name="csX7" fmla="*/ 7356004 w 10235137"/>
              <a:gd name="csY7" fmla="*/ 2162932 h 4011323"/>
              <a:gd name="csX8" fmla="*/ 9562286 w 10235137"/>
              <a:gd name="csY8" fmla="*/ 2687199 h 4011323"/>
              <a:gd name="csX9" fmla="*/ 10235138 w 10235137"/>
              <a:gd name="csY9" fmla="*/ 4011324 h 4011323"/>
              <a:gd name="csX10" fmla="*/ 10031401 w 10235137"/>
              <a:gd name="csY10" fmla="*/ 3280563 h 4011323"/>
              <a:gd name="csX11" fmla="*/ 8114798 w 10235137"/>
              <a:gd name="csY11" fmla="*/ 2257162 h 4011323"/>
              <a:gd name="csX12" fmla="*/ 6592350 w 10235137"/>
              <a:gd name="csY12" fmla="*/ 2108196 h 4011323"/>
              <a:gd name="csX13" fmla="*/ 6223189 w 10235137"/>
              <a:gd name="csY13" fmla="*/ 1996183 h 4011323"/>
              <a:gd name="csX14" fmla="*/ 5882555 w 10235137"/>
              <a:gd name="csY14" fmla="*/ 1816795 h 4011323"/>
              <a:gd name="csX15" fmla="*/ 4718055 w 10235137"/>
              <a:gd name="csY15" fmla="*/ 827978 h 4011323"/>
              <a:gd name="csX16" fmla="*/ 4083346 w 10235137"/>
              <a:gd name="csY16" fmla="*/ 418443 h 4011323"/>
              <a:gd name="csX17" fmla="*/ 3232509 w 10235137"/>
              <a:gd name="csY17" fmla="*/ 133786 h 4011323"/>
              <a:gd name="csX18" fmla="*/ 2620395 w 10235137"/>
              <a:gd name="csY18" fmla="*/ 70573 h 4011323"/>
              <a:gd name="csX19" fmla="*/ 536638 w 10235137"/>
              <a:gd name="csY19" fmla="*/ 774344 h 4011323"/>
              <a:gd name="csX20" fmla="*/ 72015 w 10235137"/>
              <a:gd name="csY20" fmla="*/ 1363284 h 4011323"/>
              <a:gd name="csX21" fmla="*/ 0 w 10235137"/>
              <a:gd name="csY21" fmla="*/ 1319991 h 4011323"/>
              <a:gd name="csX22" fmla="*/ 0 w 10235137"/>
              <a:gd name="csY22" fmla="*/ 1319991 h 4011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0235137" h="4011323">
                <a:moveTo>
                  <a:pt x="0" y="1319991"/>
                </a:moveTo>
                <a:cubicBezTo>
                  <a:pt x="398877" y="641625"/>
                  <a:pt x="1072738" y="167604"/>
                  <a:pt x="1854195" y="47698"/>
                </a:cubicBezTo>
                <a:cubicBezTo>
                  <a:pt x="2299327" y="-27416"/>
                  <a:pt x="2753084" y="-7130"/>
                  <a:pt x="3197101" y="62121"/>
                </a:cubicBezTo>
                <a:cubicBezTo>
                  <a:pt x="3511373" y="126700"/>
                  <a:pt x="3820176" y="224584"/>
                  <a:pt x="4108802" y="366533"/>
                </a:cubicBezTo>
                <a:cubicBezTo>
                  <a:pt x="4339721" y="479046"/>
                  <a:pt x="4555049" y="622679"/>
                  <a:pt x="4752264" y="786595"/>
                </a:cubicBezTo>
                <a:cubicBezTo>
                  <a:pt x="5144063" y="1111067"/>
                  <a:pt x="5471232" y="1510318"/>
                  <a:pt x="5907296" y="1777134"/>
                </a:cubicBezTo>
                <a:cubicBezTo>
                  <a:pt x="6014403" y="1843795"/>
                  <a:pt x="6126474" y="1903130"/>
                  <a:pt x="6241155" y="1954990"/>
                </a:cubicBezTo>
                <a:cubicBezTo>
                  <a:pt x="6592581" y="2103703"/>
                  <a:pt x="6978827" y="2129066"/>
                  <a:pt x="7356004" y="2162932"/>
                </a:cubicBezTo>
                <a:cubicBezTo>
                  <a:pt x="8104805" y="2230203"/>
                  <a:pt x="8927955" y="2229762"/>
                  <a:pt x="9562286" y="2687199"/>
                </a:cubicBezTo>
                <a:cubicBezTo>
                  <a:pt x="9984864" y="2991702"/>
                  <a:pt x="10186455" y="3508158"/>
                  <a:pt x="10235138" y="4011324"/>
                </a:cubicBezTo>
                <a:cubicBezTo>
                  <a:pt x="10194744" y="3770375"/>
                  <a:pt x="10145893" y="3507381"/>
                  <a:pt x="10031401" y="3280563"/>
                </a:cubicBezTo>
                <a:cubicBezTo>
                  <a:pt x="9687254" y="2537331"/>
                  <a:pt x="8866250" y="2324538"/>
                  <a:pt x="8114798" y="2257162"/>
                </a:cubicBezTo>
                <a:cubicBezTo>
                  <a:pt x="7607729" y="2203664"/>
                  <a:pt x="7094854" y="2208724"/>
                  <a:pt x="6592350" y="2108196"/>
                </a:cubicBezTo>
                <a:cubicBezTo>
                  <a:pt x="6466435" y="2081888"/>
                  <a:pt x="6341656" y="2047413"/>
                  <a:pt x="6223189" y="1996183"/>
                </a:cubicBezTo>
                <a:cubicBezTo>
                  <a:pt x="6105562" y="1943778"/>
                  <a:pt x="5991976" y="1884129"/>
                  <a:pt x="5882555" y="1816795"/>
                </a:cubicBezTo>
                <a:cubicBezTo>
                  <a:pt x="5442788" y="1550798"/>
                  <a:pt x="5110338" y="1150195"/>
                  <a:pt x="4718055" y="827978"/>
                </a:cubicBezTo>
                <a:cubicBezTo>
                  <a:pt x="4523113" y="667330"/>
                  <a:pt x="4311256" y="527666"/>
                  <a:pt x="4083346" y="418443"/>
                </a:cubicBezTo>
                <a:cubicBezTo>
                  <a:pt x="3814201" y="287091"/>
                  <a:pt x="3525196" y="197575"/>
                  <a:pt x="3232509" y="133786"/>
                </a:cubicBezTo>
                <a:cubicBezTo>
                  <a:pt x="3031170" y="97089"/>
                  <a:pt x="2824867" y="79446"/>
                  <a:pt x="2620395" y="70573"/>
                </a:cubicBezTo>
                <a:cubicBezTo>
                  <a:pt x="1869869" y="34973"/>
                  <a:pt x="1082176" y="237892"/>
                  <a:pt x="536638" y="774344"/>
                </a:cubicBezTo>
                <a:cubicBezTo>
                  <a:pt x="355491" y="947621"/>
                  <a:pt x="201405" y="1148188"/>
                  <a:pt x="72015" y="1363284"/>
                </a:cubicBezTo>
                <a:lnTo>
                  <a:pt x="0" y="1319991"/>
                </a:lnTo>
                <a:lnTo>
                  <a:pt x="0" y="1319991"/>
                </a:lnTo>
                <a:close/>
              </a:path>
            </a:pathLst>
          </a:custGeom>
          <a:solidFill>
            <a:srgbClr val="FFD64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92AF60C6-8F00-4FB9-8A81-44A5ED02EA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AF48B-D989-BB5E-399B-60B089452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52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666AD00-DAC0-FD02-4570-C328AFDBE450}"/>
              </a:ext>
            </a:extLst>
          </p:cNvPr>
          <p:cNvSpPr/>
          <p:nvPr/>
        </p:nvSpPr>
        <p:spPr>
          <a:xfrm flipH="1">
            <a:off x="6330770" y="5239304"/>
            <a:ext cx="6144096" cy="2302302"/>
          </a:xfrm>
          <a:custGeom>
            <a:avLst/>
            <a:gdLst>
              <a:gd name="csX0" fmla="*/ 0 w 10132158"/>
              <a:gd name="csY0" fmla="*/ 1335596 h 3796666"/>
              <a:gd name="csX1" fmla="*/ 1073471 w 10132158"/>
              <a:gd name="csY1" fmla="*/ 287138 h 3796666"/>
              <a:gd name="csX2" fmla="*/ 2924236 w 10132158"/>
              <a:gd name="csY2" fmla="*/ 38682 h 3796666"/>
              <a:gd name="csX3" fmla="*/ 3656837 w 10132158"/>
              <a:gd name="csY3" fmla="*/ 221213 h 3796666"/>
              <a:gd name="csX4" fmla="*/ 4632938 w 10132158"/>
              <a:gd name="csY4" fmla="*/ 786920 h 3796666"/>
              <a:gd name="csX5" fmla="*/ 5818897 w 10132158"/>
              <a:gd name="csY5" fmla="*/ 1691182 h 3796666"/>
              <a:gd name="csX6" fmla="*/ 7267163 w 10132158"/>
              <a:gd name="csY6" fmla="*/ 2004020 h 3796666"/>
              <a:gd name="csX7" fmla="*/ 9711537 w 10132158"/>
              <a:gd name="csY7" fmla="*/ 2768626 h 3796666"/>
              <a:gd name="csX8" fmla="*/ 10132159 w 10132158"/>
              <a:gd name="csY8" fmla="*/ 3796142 h 3796666"/>
              <a:gd name="csX9" fmla="*/ 10128182 w 10132158"/>
              <a:gd name="csY9" fmla="*/ 3796667 h 3796666"/>
              <a:gd name="csX10" fmla="*/ 9702595 w 10132158"/>
              <a:gd name="csY10" fmla="*/ 2776331 h 3796666"/>
              <a:gd name="csX11" fmla="*/ 7265080 w 10132158"/>
              <a:gd name="csY11" fmla="*/ 2033897 h 3796666"/>
              <a:gd name="csX12" fmla="*/ 5800657 w 10132158"/>
              <a:gd name="csY12" fmla="*/ 1727274 h 3796666"/>
              <a:gd name="csX13" fmla="*/ 4602327 w 10132158"/>
              <a:gd name="csY13" fmla="*/ 825201 h 3796666"/>
              <a:gd name="csX14" fmla="*/ 3637377 w 10132158"/>
              <a:gd name="csY14" fmla="*/ 273919 h 3796666"/>
              <a:gd name="csX15" fmla="*/ 2916242 w 10132158"/>
              <a:gd name="csY15" fmla="*/ 99641 h 3796666"/>
              <a:gd name="csX16" fmla="*/ 1805621 w 10132158"/>
              <a:gd name="csY16" fmla="*/ 117313 h 3796666"/>
              <a:gd name="csX17" fmla="*/ 332117 w 10132158"/>
              <a:gd name="csY17" fmla="*/ 995711 h 3796666"/>
              <a:gd name="csX18" fmla="*/ 221154 w 10132158"/>
              <a:gd name="csY18" fmla="*/ 1143274 h 3796666"/>
              <a:gd name="csX19" fmla="*/ 120675 w 10132158"/>
              <a:gd name="csY19" fmla="*/ 1298349 h 3796666"/>
              <a:gd name="csX20" fmla="*/ 72972 w 10132158"/>
              <a:gd name="csY20" fmla="*/ 1377525 h 3796666"/>
              <a:gd name="csX21" fmla="*/ 0 w 10132158"/>
              <a:gd name="csY21" fmla="*/ 1335617 h 3796666"/>
              <a:gd name="csX22" fmla="*/ 0 w 10132158"/>
              <a:gd name="csY22" fmla="*/ 1335617 h 379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0132158" h="3796666">
                <a:moveTo>
                  <a:pt x="0" y="1335596"/>
                </a:moveTo>
                <a:cubicBezTo>
                  <a:pt x="253654" y="897937"/>
                  <a:pt x="617544" y="515397"/>
                  <a:pt x="1073471" y="287138"/>
                </a:cubicBezTo>
                <a:cubicBezTo>
                  <a:pt x="1641311" y="-2529"/>
                  <a:pt x="2301309" y="-46501"/>
                  <a:pt x="2924236" y="38682"/>
                </a:cubicBezTo>
                <a:cubicBezTo>
                  <a:pt x="3174110" y="69056"/>
                  <a:pt x="3420870" y="132989"/>
                  <a:pt x="3656837" y="221213"/>
                </a:cubicBezTo>
                <a:cubicBezTo>
                  <a:pt x="4012366" y="350323"/>
                  <a:pt x="4340356" y="549887"/>
                  <a:pt x="4632938" y="786920"/>
                </a:cubicBezTo>
                <a:cubicBezTo>
                  <a:pt x="5021140" y="1098973"/>
                  <a:pt x="5369179" y="1467261"/>
                  <a:pt x="5818897" y="1691182"/>
                </a:cubicBezTo>
                <a:cubicBezTo>
                  <a:pt x="6263923" y="1926986"/>
                  <a:pt x="6772507" y="1969293"/>
                  <a:pt x="7267163" y="2004020"/>
                </a:cubicBezTo>
                <a:cubicBezTo>
                  <a:pt x="8109879" y="2072865"/>
                  <a:pt x="9111058" y="2084266"/>
                  <a:pt x="9711537" y="2768626"/>
                </a:cubicBezTo>
                <a:cubicBezTo>
                  <a:pt x="9958528" y="3055052"/>
                  <a:pt x="10083518" y="3426258"/>
                  <a:pt x="10132159" y="3796142"/>
                </a:cubicBezTo>
                <a:cubicBezTo>
                  <a:pt x="10132159" y="3796142"/>
                  <a:pt x="10128182" y="3796667"/>
                  <a:pt x="10128182" y="3796667"/>
                </a:cubicBezTo>
                <a:cubicBezTo>
                  <a:pt x="10077017" y="3428022"/>
                  <a:pt x="9950471" y="3059860"/>
                  <a:pt x="9702595" y="2776331"/>
                </a:cubicBezTo>
                <a:cubicBezTo>
                  <a:pt x="9101443" y="2100370"/>
                  <a:pt x="8103084" y="2096675"/>
                  <a:pt x="7265080" y="2033897"/>
                </a:cubicBezTo>
                <a:cubicBezTo>
                  <a:pt x="6767142" y="2002613"/>
                  <a:pt x="6250963" y="1963099"/>
                  <a:pt x="5800657" y="1727274"/>
                </a:cubicBezTo>
                <a:cubicBezTo>
                  <a:pt x="5346583" y="1504696"/>
                  <a:pt x="4992296" y="1135253"/>
                  <a:pt x="4602327" y="825201"/>
                </a:cubicBezTo>
                <a:cubicBezTo>
                  <a:pt x="4311239" y="592282"/>
                  <a:pt x="3988845" y="399151"/>
                  <a:pt x="3637377" y="273919"/>
                </a:cubicBezTo>
                <a:cubicBezTo>
                  <a:pt x="3404229" y="188489"/>
                  <a:pt x="3163528" y="128051"/>
                  <a:pt x="2916242" y="99641"/>
                </a:cubicBezTo>
                <a:cubicBezTo>
                  <a:pt x="2547943" y="52543"/>
                  <a:pt x="2170744" y="49207"/>
                  <a:pt x="1805621" y="117313"/>
                </a:cubicBezTo>
                <a:cubicBezTo>
                  <a:pt x="1227007" y="218306"/>
                  <a:pt x="693228" y="533252"/>
                  <a:pt x="332117" y="995711"/>
                </a:cubicBezTo>
                <a:cubicBezTo>
                  <a:pt x="295662" y="1038441"/>
                  <a:pt x="254384" y="1098973"/>
                  <a:pt x="221154" y="1143274"/>
                </a:cubicBezTo>
                <a:cubicBezTo>
                  <a:pt x="195494" y="1183817"/>
                  <a:pt x="144370" y="1255371"/>
                  <a:pt x="120675" y="1298349"/>
                </a:cubicBezTo>
                <a:cubicBezTo>
                  <a:pt x="120670" y="1298349"/>
                  <a:pt x="72972" y="1377525"/>
                  <a:pt x="72972" y="1377525"/>
                </a:cubicBezTo>
                <a:lnTo>
                  <a:pt x="0" y="1335617"/>
                </a:lnTo>
                <a:lnTo>
                  <a:pt x="0" y="1335617"/>
                </a:lnTo>
                <a:close/>
              </a:path>
            </a:pathLst>
          </a:custGeom>
          <a:solidFill>
            <a:srgbClr val="39B76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9E6819C5-10E4-11EE-475B-2E1C8BABC3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C608304-85CA-C40D-960E-9C587801B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24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965EA5-7D4E-EAF7-EAC0-3F3447C2E70F}"/>
              </a:ext>
            </a:extLst>
          </p:cNvPr>
          <p:cNvSpPr/>
          <p:nvPr/>
        </p:nvSpPr>
        <p:spPr>
          <a:xfrm flipH="1">
            <a:off x="6330770" y="5239304"/>
            <a:ext cx="6081631" cy="2173823"/>
          </a:xfrm>
          <a:custGeom>
            <a:avLst/>
            <a:gdLst>
              <a:gd name="csX0" fmla="*/ 0 w 10029148"/>
              <a:gd name="csY0" fmla="*/ 1354490 h 3584795"/>
              <a:gd name="csX1" fmla="*/ 3030516 w 10029148"/>
              <a:gd name="csY1" fmla="*/ 72019 h 3584795"/>
              <a:gd name="csX2" fmla="*/ 3904433 w 10029148"/>
              <a:gd name="csY2" fmla="*/ 382369 h 3584795"/>
              <a:gd name="csX3" fmla="*/ 5728719 w 10029148"/>
              <a:gd name="csY3" fmla="*/ 1618387 h 3584795"/>
              <a:gd name="csX4" fmla="*/ 6438241 w 10029148"/>
              <a:gd name="csY4" fmla="*/ 1789944 h 3584795"/>
              <a:gd name="csX5" fmla="*/ 9582859 w 10029148"/>
              <a:gd name="csY5" fmla="*/ 2587765 h 3584795"/>
              <a:gd name="csX6" fmla="*/ 10029149 w 10029148"/>
              <a:gd name="csY6" fmla="*/ 3584187 h 3584795"/>
              <a:gd name="csX7" fmla="*/ 10025445 w 10029148"/>
              <a:gd name="csY7" fmla="*/ 3584796 h 3584795"/>
              <a:gd name="csX8" fmla="*/ 9689440 w 10029148"/>
              <a:gd name="csY8" fmla="*/ 2738306 h 3584795"/>
              <a:gd name="csX9" fmla="*/ 7171011 w 10029148"/>
              <a:gd name="csY9" fmla="*/ 1876636 h 3584795"/>
              <a:gd name="csX10" fmla="*/ 5713362 w 10029148"/>
              <a:gd name="csY10" fmla="*/ 1656221 h 3584795"/>
              <a:gd name="csX11" fmla="*/ 3878429 w 10029148"/>
              <a:gd name="csY11" fmla="*/ 431371 h 3584795"/>
              <a:gd name="csX12" fmla="*/ 3108758 w 10029148"/>
              <a:gd name="csY12" fmla="*/ 150741 h 3584795"/>
              <a:gd name="csX13" fmla="*/ 496299 w 10029148"/>
              <a:gd name="csY13" fmla="*/ 806666 h 3584795"/>
              <a:gd name="csX14" fmla="*/ 73908 w 10029148"/>
              <a:gd name="csY14" fmla="*/ 1395012 h 3584795"/>
              <a:gd name="csX15" fmla="*/ 0 w 10029148"/>
              <a:gd name="csY15" fmla="*/ 1354490 h 3584795"/>
              <a:gd name="csX16" fmla="*/ 0 w 10029148"/>
              <a:gd name="csY16" fmla="*/ 1354490 h 35847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029148" h="3584795">
                <a:moveTo>
                  <a:pt x="0" y="1354490"/>
                </a:moveTo>
                <a:cubicBezTo>
                  <a:pt x="645218" y="183465"/>
                  <a:pt x="1759941" y="-170032"/>
                  <a:pt x="3030516" y="72019"/>
                </a:cubicBezTo>
                <a:cubicBezTo>
                  <a:pt x="3335048" y="130106"/>
                  <a:pt x="3631206" y="236500"/>
                  <a:pt x="3904433" y="382369"/>
                </a:cubicBezTo>
                <a:cubicBezTo>
                  <a:pt x="4563000" y="720617"/>
                  <a:pt x="5037901" y="1338890"/>
                  <a:pt x="5728719" y="1618387"/>
                </a:cubicBezTo>
                <a:cubicBezTo>
                  <a:pt x="5954799" y="1712175"/>
                  <a:pt x="6195310" y="1762082"/>
                  <a:pt x="6438241" y="1789944"/>
                </a:cubicBezTo>
                <a:cubicBezTo>
                  <a:pt x="7469736" y="1917347"/>
                  <a:pt x="8811464" y="1762922"/>
                  <a:pt x="9582859" y="2587765"/>
                </a:cubicBezTo>
                <a:cubicBezTo>
                  <a:pt x="9831239" y="2862958"/>
                  <a:pt x="9971819" y="3221420"/>
                  <a:pt x="10029149" y="3584187"/>
                </a:cubicBezTo>
                <a:cubicBezTo>
                  <a:pt x="10029149" y="3584187"/>
                  <a:pt x="10025445" y="3584796"/>
                  <a:pt x="10025445" y="3584796"/>
                </a:cubicBezTo>
                <a:cubicBezTo>
                  <a:pt x="9974574" y="3283673"/>
                  <a:pt x="9870161" y="2986330"/>
                  <a:pt x="9689440" y="2738306"/>
                </a:cubicBezTo>
                <a:cubicBezTo>
                  <a:pt x="9119066" y="1958604"/>
                  <a:pt x="8053175" y="1928663"/>
                  <a:pt x="7171011" y="1876636"/>
                </a:cubicBezTo>
                <a:cubicBezTo>
                  <a:pt x="6681762" y="1847221"/>
                  <a:pt x="6174419" y="1843693"/>
                  <a:pt x="5713362" y="1656221"/>
                </a:cubicBezTo>
                <a:cubicBezTo>
                  <a:pt x="5018230" y="1381469"/>
                  <a:pt x="4538427" y="764762"/>
                  <a:pt x="3878429" y="431371"/>
                </a:cubicBezTo>
                <a:cubicBezTo>
                  <a:pt x="3636150" y="303647"/>
                  <a:pt x="3375862" y="210480"/>
                  <a:pt x="3108758" y="150741"/>
                </a:cubicBezTo>
                <a:cubicBezTo>
                  <a:pt x="2167308" y="-42665"/>
                  <a:pt x="1179132" y="72735"/>
                  <a:pt x="496299" y="806666"/>
                </a:cubicBezTo>
                <a:cubicBezTo>
                  <a:pt x="328989" y="982107"/>
                  <a:pt x="191547" y="1183458"/>
                  <a:pt x="73908" y="1395012"/>
                </a:cubicBezTo>
                <a:cubicBezTo>
                  <a:pt x="73906" y="1395012"/>
                  <a:pt x="0" y="1354490"/>
                  <a:pt x="0" y="1354490"/>
                </a:cubicBezTo>
                <a:lnTo>
                  <a:pt x="0" y="1354490"/>
                </a:lnTo>
                <a:close/>
              </a:path>
            </a:pathLst>
          </a:custGeom>
          <a:solidFill>
            <a:srgbClr val="7EB0DE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11455CF3-88B5-EA9E-A87B-37FA49BB62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D5EEEEE-1996-1B9A-88D8-899501F0E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7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70BD420-968A-F94F-40C7-638F0D5C86D0}"/>
              </a:ext>
            </a:extLst>
          </p:cNvPr>
          <p:cNvSpPr/>
          <p:nvPr/>
        </p:nvSpPr>
        <p:spPr>
          <a:xfrm flipH="1">
            <a:off x="6330770" y="5239304"/>
            <a:ext cx="6019158" cy="2045076"/>
          </a:xfrm>
          <a:custGeom>
            <a:avLst/>
            <a:gdLst>
              <a:gd name="csX0" fmla="*/ 0 w 9926125"/>
              <a:gd name="csY0" fmla="*/ 1372942 h 3372482"/>
              <a:gd name="csX1" fmla="*/ 2410894 w 9926125"/>
              <a:gd name="csY1" fmla="*/ 5442 h 3372482"/>
              <a:gd name="csX2" fmla="*/ 4414807 w 9926125"/>
              <a:gd name="csY2" fmla="*/ 803933 h 3372482"/>
              <a:gd name="csX3" fmla="*/ 6256955 w 9926125"/>
              <a:gd name="csY3" fmla="*/ 1664721 h 3372482"/>
              <a:gd name="csX4" fmla="*/ 9452802 w 9926125"/>
              <a:gd name="csY4" fmla="*/ 2406253 h 3372482"/>
              <a:gd name="csX5" fmla="*/ 9926125 w 9926125"/>
              <a:gd name="csY5" fmla="*/ 3371789 h 3372482"/>
              <a:gd name="csX6" fmla="*/ 9922717 w 9926125"/>
              <a:gd name="csY6" fmla="*/ 3372482 h 3372482"/>
              <a:gd name="csX7" fmla="*/ 9505040 w 9926125"/>
              <a:gd name="csY7" fmla="*/ 2481250 h 3372482"/>
              <a:gd name="csX8" fmla="*/ 6346011 w 9926125"/>
              <a:gd name="csY8" fmla="*/ 1705117 h 3372482"/>
              <a:gd name="csX9" fmla="*/ 4383817 w 9926125"/>
              <a:gd name="csY9" fmla="*/ 844560 h 3372482"/>
              <a:gd name="csX10" fmla="*/ 3118207 w 9926125"/>
              <a:gd name="csY10" fmla="*/ 178928 h 3372482"/>
              <a:gd name="csX11" fmla="*/ 1693672 w 9926125"/>
              <a:gd name="csY11" fmla="*/ 124641 h 3372482"/>
              <a:gd name="csX12" fmla="*/ 477461 w 9926125"/>
              <a:gd name="csY12" fmla="*/ 823375 h 3372482"/>
              <a:gd name="csX13" fmla="*/ 74823 w 9926125"/>
              <a:gd name="csY13" fmla="*/ 1412036 h 3372482"/>
              <a:gd name="csX14" fmla="*/ 0 w 9926125"/>
              <a:gd name="csY14" fmla="*/ 1372942 h 3372482"/>
              <a:gd name="csX15" fmla="*/ 0 w 9926125"/>
              <a:gd name="csY15" fmla="*/ 1372942 h 3372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9926125" h="3372482">
                <a:moveTo>
                  <a:pt x="0" y="1372942"/>
                </a:moveTo>
                <a:cubicBezTo>
                  <a:pt x="497867" y="422547"/>
                  <a:pt x="1337587" y="-57212"/>
                  <a:pt x="2410894" y="5442"/>
                </a:cubicBezTo>
                <a:cubicBezTo>
                  <a:pt x="3209892" y="46646"/>
                  <a:pt x="3796676" y="312981"/>
                  <a:pt x="4414807" y="803933"/>
                </a:cubicBezTo>
                <a:cubicBezTo>
                  <a:pt x="4999297" y="1261643"/>
                  <a:pt x="5479331" y="1637868"/>
                  <a:pt x="6256955" y="1664721"/>
                </a:cubicBezTo>
                <a:cubicBezTo>
                  <a:pt x="7283863" y="1723342"/>
                  <a:pt x="8683720" y="1605576"/>
                  <a:pt x="9452802" y="2406253"/>
                </a:cubicBezTo>
                <a:cubicBezTo>
                  <a:pt x="9705305" y="2669541"/>
                  <a:pt x="9856004" y="3017106"/>
                  <a:pt x="9926125" y="3371789"/>
                </a:cubicBezTo>
                <a:cubicBezTo>
                  <a:pt x="9926125" y="3371789"/>
                  <a:pt x="9922717" y="3372482"/>
                  <a:pt x="9922717" y="3372482"/>
                </a:cubicBezTo>
                <a:cubicBezTo>
                  <a:pt x="9855478" y="3048600"/>
                  <a:pt x="9723819" y="2731899"/>
                  <a:pt x="9505040" y="2481250"/>
                </a:cubicBezTo>
                <a:cubicBezTo>
                  <a:pt x="8774375" y="1637951"/>
                  <a:pt x="7368312" y="1747277"/>
                  <a:pt x="6346011" y="1705117"/>
                </a:cubicBezTo>
                <a:cubicBezTo>
                  <a:pt x="5493659" y="1696614"/>
                  <a:pt x="5025469" y="1339684"/>
                  <a:pt x="4383817" y="844560"/>
                </a:cubicBezTo>
                <a:cubicBezTo>
                  <a:pt x="4003337" y="552289"/>
                  <a:pt x="3587659" y="294229"/>
                  <a:pt x="3118207" y="178928"/>
                </a:cubicBezTo>
                <a:cubicBezTo>
                  <a:pt x="2654540" y="66689"/>
                  <a:pt x="2163040" y="27767"/>
                  <a:pt x="1693672" y="124641"/>
                </a:cubicBezTo>
                <a:cubicBezTo>
                  <a:pt x="1225680" y="217508"/>
                  <a:pt x="792483" y="465606"/>
                  <a:pt x="477461" y="823375"/>
                </a:cubicBezTo>
                <a:cubicBezTo>
                  <a:pt x="317325" y="1000286"/>
                  <a:pt x="186378" y="1201532"/>
                  <a:pt x="74823" y="1412036"/>
                </a:cubicBezTo>
                <a:cubicBezTo>
                  <a:pt x="74821" y="1412036"/>
                  <a:pt x="0" y="1372942"/>
                  <a:pt x="0" y="1372942"/>
                </a:cubicBezTo>
                <a:lnTo>
                  <a:pt x="0" y="1372942"/>
                </a:lnTo>
                <a:close/>
              </a:path>
            </a:pathLst>
          </a:custGeom>
          <a:solidFill>
            <a:srgbClr val="CE3736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1236929A-9807-81A2-D5EC-0713B080DC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826DD0B-5478-FC6B-8BDA-E87D4DC4B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64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8B550FD-9E92-A4FD-A09F-CC806F20CFA6}"/>
              </a:ext>
            </a:extLst>
          </p:cNvPr>
          <p:cNvSpPr/>
          <p:nvPr/>
        </p:nvSpPr>
        <p:spPr>
          <a:xfrm flipH="1">
            <a:off x="6330770" y="5239304"/>
            <a:ext cx="5956679" cy="1916101"/>
          </a:xfrm>
          <a:custGeom>
            <a:avLst/>
            <a:gdLst>
              <a:gd name="csX0" fmla="*/ 0 w 9823091"/>
              <a:gd name="csY0" fmla="*/ 1391017 h 3159792"/>
              <a:gd name="csX1" fmla="*/ 1277586 w 9823091"/>
              <a:gd name="csY1" fmla="*/ 157586 h 3159792"/>
              <a:gd name="csX2" fmla="*/ 3060805 w 9823091"/>
              <a:gd name="csY2" fmla="*/ 121740 h 3159792"/>
              <a:gd name="csX3" fmla="*/ 3723622 w 9823091"/>
              <a:gd name="csY3" fmla="*/ 408810 h 3159792"/>
              <a:gd name="csX4" fmla="*/ 5547824 w 9823091"/>
              <a:gd name="csY4" fmla="*/ 1505466 h 3159792"/>
              <a:gd name="csX5" fmla="*/ 6252781 w 9823091"/>
              <a:gd name="csY5" fmla="*/ 1564590 h 3159792"/>
              <a:gd name="csX6" fmla="*/ 9289829 w 9823091"/>
              <a:gd name="csY6" fmla="*/ 2192177 h 3159792"/>
              <a:gd name="csX7" fmla="*/ 9823091 w 9823091"/>
              <a:gd name="csY7" fmla="*/ 3159015 h 3159792"/>
              <a:gd name="csX8" fmla="*/ 9819957 w 9823091"/>
              <a:gd name="csY8" fmla="*/ 3159792 h 3159792"/>
              <a:gd name="csX9" fmla="*/ 9313182 w 9823091"/>
              <a:gd name="csY9" fmla="*/ 2232300 h 3159792"/>
              <a:gd name="csX10" fmla="*/ 6969583 w 9823091"/>
              <a:gd name="csY10" fmla="*/ 1574332 h 3159792"/>
              <a:gd name="csX11" fmla="*/ 5537747 w 9823091"/>
              <a:gd name="csY11" fmla="*/ 1545862 h 3159792"/>
              <a:gd name="csX12" fmla="*/ 3693705 w 9823091"/>
              <a:gd name="csY12" fmla="*/ 459578 h 3159792"/>
              <a:gd name="csX13" fmla="*/ 3043996 w 9823091"/>
              <a:gd name="csY13" fmla="*/ 185630 h 3159792"/>
              <a:gd name="csX14" fmla="*/ 990554 w 9823091"/>
              <a:gd name="csY14" fmla="*/ 383751 h 3159792"/>
              <a:gd name="csX15" fmla="*/ 250055 w 9823091"/>
              <a:gd name="csY15" fmla="*/ 1122102 h 3159792"/>
              <a:gd name="csX16" fmla="*/ 75709 w 9823091"/>
              <a:gd name="csY16" fmla="*/ 1428684 h 3159792"/>
              <a:gd name="csX17" fmla="*/ 0 w 9823091"/>
              <a:gd name="csY17" fmla="*/ 1391017 h 3159792"/>
              <a:gd name="csX18" fmla="*/ 0 w 9823091"/>
              <a:gd name="csY18" fmla="*/ 1391017 h 3159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9823091" h="3159792">
                <a:moveTo>
                  <a:pt x="0" y="1391017"/>
                </a:moveTo>
                <a:cubicBezTo>
                  <a:pt x="269679" y="848043"/>
                  <a:pt x="700499" y="375370"/>
                  <a:pt x="1277586" y="157586"/>
                </a:cubicBezTo>
                <a:cubicBezTo>
                  <a:pt x="1846045" y="-62003"/>
                  <a:pt x="2480207" y="-31089"/>
                  <a:pt x="3060805" y="121740"/>
                </a:cubicBezTo>
                <a:cubicBezTo>
                  <a:pt x="3294374" y="184891"/>
                  <a:pt x="3516772" y="284840"/>
                  <a:pt x="3723622" y="408810"/>
                </a:cubicBezTo>
                <a:cubicBezTo>
                  <a:pt x="4338155" y="774369"/>
                  <a:pt x="4838282" y="1331641"/>
                  <a:pt x="5547824" y="1505466"/>
                </a:cubicBezTo>
                <a:cubicBezTo>
                  <a:pt x="5777585" y="1565157"/>
                  <a:pt x="6016204" y="1578615"/>
                  <a:pt x="6252781" y="1564590"/>
                </a:cubicBezTo>
                <a:cubicBezTo>
                  <a:pt x="7249541" y="1525097"/>
                  <a:pt x="8511112" y="1467757"/>
                  <a:pt x="9289829" y="2192177"/>
                </a:cubicBezTo>
                <a:cubicBezTo>
                  <a:pt x="9561857" y="2450594"/>
                  <a:pt x="9736139" y="2797341"/>
                  <a:pt x="9823091" y="3159015"/>
                </a:cubicBezTo>
                <a:cubicBezTo>
                  <a:pt x="9823091" y="3159015"/>
                  <a:pt x="9819957" y="3159792"/>
                  <a:pt x="9819957" y="3159792"/>
                </a:cubicBezTo>
                <a:cubicBezTo>
                  <a:pt x="9733088" y="2814788"/>
                  <a:pt x="9570104" y="2482319"/>
                  <a:pt x="9313182" y="2232300"/>
                </a:cubicBezTo>
                <a:cubicBezTo>
                  <a:pt x="8702225" y="1636480"/>
                  <a:pt x="7780825" y="1570993"/>
                  <a:pt x="6969583" y="1574332"/>
                </a:cubicBezTo>
                <a:cubicBezTo>
                  <a:pt x="6492346" y="1566857"/>
                  <a:pt x="6008020" y="1666861"/>
                  <a:pt x="5537747" y="1545862"/>
                </a:cubicBezTo>
                <a:cubicBezTo>
                  <a:pt x="4825048" y="1379406"/>
                  <a:pt x="4304220" y="813883"/>
                  <a:pt x="3693705" y="459578"/>
                </a:cubicBezTo>
                <a:cubicBezTo>
                  <a:pt x="3490116" y="340294"/>
                  <a:pt x="3272200" y="245523"/>
                  <a:pt x="3043996" y="185630"/>
                </a:cubicBezTo>
                <a:cubicBezTo>
                  <a:pt x="2366431" y="10789"/>
                  <a:pt x="1601936" y="8404"/>
                  <a:pt x="990554" y="383751"/>
                </a:cubicBezTo>
                <a:cubicBezTo>
                  <a:pt x="688378" y="564998"/>
                  <a:pt x="438991" y="826481"/>
                  <a:pt x="250055" y="1122102"/>
                </a:cubicBezTo>
                <a:cubicBezTo>
                  <a:pt x="185147" y="1220111"/>
                  <a:pt x="129729" y="1324166"/>
                  <a:pt x="75709" y="1428684"/>
                </a:cubicBezTo>
                <a:lnTo>
                  <a:pt x="0" y="1391017"/>
                </a:lnTo>
                <a:lnTo>
                  <a:pt x="0" y="1391017"/>
                </a:lnTo>
                <a:close/>
              </a:path>
            </a:pathLst>
          </a:custGeom>
          <a:solidFill>
            <a:srgbClr val="8C58A4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2F88D6CB-3196-3E82-2D71-137C02D85A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0B1D5DE-49EA-123F-6303-945727420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85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D86B024-E7B3-D908-1C11-E24FC3149EFC}"/>
              </a:ext>
            </a:extLst>
          </p:cNvPr>
          <p:cNvSpPr/>
          <p:nvPr/>
        </p:nvSpPr>
        <p:spPr>
          <a:xfrm flipH="1">
            <a:off x="6330770" y="5239304"/>
            <a:ext cx="5894190" cy="1788723"/>
          </a:xfrm>
          <a:custGeom>
            <a:avLst/>
            <a:gdLst>
              <a:gd name="csX0" fmla="*/ 0 w 9720042"/>
              <a:gd name="csY0" fmla="*/ 1411769 h 2949736"/>
              <a:gd name="csX1" fmla="*/ 2992533 w 9720042"/>
              <a:gd name="csY1" fmla="*/ 128282 h 2949736"/>
              <a:gd name="csX2" fmla="*/ 4806259 w 9720042"/>
              <a:gd name="csY2" fmla="*/ 1223184 h 2949736"/>
              <a:gd name="csX3" fmla="*/ 6157096 w 9720042"/>
              <a:gd name="csY3" fmla="*/ 1477612 h 2949736"/>
              <a:gd name="csX4" fmla="*/ 7570502 w 9720042"/>
              <a:gd name="csY4" fmla="*/ 1410404 h 2949736"/>
              <a:gd name="csX5" fmla="*/ 9596274 w 9720042"/>
              <a:gd name="csY5" fmla="*/ 2618296 h 2949736"/>
              <a:gd name="csX6" fmla="*/ 9720043 w 9720042"/>
              <a:gd name="csY6" fmla="*/ 2948876 h 2949736"/>
              <a:gd name="csX7" fmla="*/ 9717202 w 9720042"/>
              <a:gd name="csY7" fmla="*/ 2949737 h 2949736"/>
              <a:gd name="csX8" fmla="*/ 9590698 w 9720042"/>
              <a:gd name="csY8" fmla="*/ 2620920 h 2949736"/>
              <a:gd name="csX9" fmla="*/ 7568356 w 9720042"/>
              <a:gd name="csY9" fmla="*/ 1438854 h 2949736"/>
              <a:gd name="csX10" fmla="*/ 6162756 w 9720042"/>
              <a:gd name="csY10" fmla="*/ 1518470 h 2949736"/>
              <a:gd name="csX11" fmla="*/ 4781644 w 9720042"/>
              <a:gd name="csY11" fmla="*/ 1268934 h 2949736"/>
              <a:gd name="csX12" fmla="*/ 2973557 w 9720042"/>
              <a:gd name="csY12" fmla="*/ 197285 h 2949736"/>
              <a:gd name="csX13" fmla="*/ 954700 w 9720042"/>
              <a:gd name="csY13" fmla="*/ 394982 h 2949736"/>
              <a:gd name="csX14" fmla="*/ 76574 w 9720042"/>
              <a:gd name="csY14" fmla="*/ 1447924 h 2949736"/>
              <a:gd name="csX15" fmla="*/ 0 w 9720042"/>
              <a:gd name="csY15" fmla="*/ 1411769 h 2949736"/>
              <a:gd name="csX16" fmla="*/ 0 w 9720042"/>
              <a:gd name="csY16" fmla="*/ 1411769 h 29497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9720042" h="2949736">
                <a:moveTo>
                  <a:pt x="0" y="1411769"/>
                </a:moveTo>
                <a:cubicBezTo>
                  <a:pt x="581242" y="166734"/>
                  <a:pt x="1700541" y="-234825"/>
                  <a:pt x="2992533" y="128282"/>
                </a:cubicBezTo>
                <a:cubicBezTo>
                  <a:pt x="3691010" y="316814"/>
                  <a:pt x="4188191" y="892940"/>
                  <a:pt x="4806259" y="1223184"/>
                </a:cubicBezTo>
                <a:cubicBezTo>
                  <a:pt x="5214931" y="1452081"/>
                  <a:pt x="5692567" y="1546395"/>
                  <a:pt x="6157096" y="1477612"/>
                </a:cubicBezTo>
                <a:cubicBezTo>
                  <a:pt x="6623582" y="1409481"/>
                  <a:pt x="7098567" y="1373473"/>
                  <a:pt x="7570502" y="1410404"/>
                </a:cubicBezTo>
                <a:cubicBezTo>
                  <a:pt x="8411850" y="1469403"/>
                  <a:pt x="9231467" y="1811425"/>
                  <a:pt x="9596274" y="2618296"/>
                </a:cubicBezTo>
                <a:cubicBezTo>
                  <a:pt x="9645693" y="2725270"/>
                  <a:pt x="9686718" y="2835981"/>
                  <a:pt x="9720043" y="2948876"/>
                </a:cubicBezTo>
                <a:cubicBezTo>
                  <a:pt x="9720043" y="2948876"/>
                  <a:pt x="9717202" y="2949737"/>
                  <a:pt x="9717202" y="2949737"/>
                </a:cubicBezTo>
                <a:cubicBezTo>
                  <a:pt x="9682889" y="2837262"/>
                  <a:pt x="9640938" y="2727139"/>
                  <a:pt x="9590698" y="2620920"/>
                </a:cubicBezTo>
                <a:cubicBezTo>
                  <a:pt x="9220821" y="1822280"/>
                  <a:pt x="8405118" y="1489916"/>
                  <a:pt x="7568356" y="1438854"/>
                </a:cubicBezTo>
                <a:cubicBezTo>
                  <a:pt x="7098904" y="1406394"/>
                  <a:pt x="6627726" y="1446370"/>
                  <a:pt x="6162756" y="1518470"/>
                </a:cubicBezTo>
                <a:cubicBezTo>
                  <a:pt x="5691053" y="1592354"/>
                  <a:pt x="5198857" y="1498923"/>
                  <a:pt x="4781644" y="1268934"/>
                </a:cubicBezTo>
                <a:cubicBezTo>
                  <a:pt x="4155708" y="939635"/>
                  <a:pt x="3665238" y="383917"/>
                  <a:pt x="2973557" y="197285"/>
                </a:cubicBezTo>
                <a:cubicBezTo>
                  <a:pt x="2308763" y="12305"/>
                  <a:pt x="1549842" y="10865"/>
                  <a:pt x="954700" y="394982"/>
                </a:cubicBezTo>
                <a:cubicBezTo>
                  <a:pt x="560877" y="643972"/>
                  <a:pt x="272850" y="1029854"/>
                  <a:pt x="76574" y="1447924"/>
                </a:cubicBezTo>
                <a:cubicBezTo>
                  <a:pt x="76574" y="1447924"/>
                  <a:pt x="0" y="1411769"/>
                  <a:pt x="0" y="1411769"/>
                </a:cubicBezTo>
                <a:lnTo>
                  <a:pt x="0" y="1411769"/>
                </a:lnTo>
                <a:close/>
              </a:path>
            </a:pathLst>
          </a:custGeom>
          <a:solidFill>
            <a:srgbClr val="1F355E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5" name="Picture 35">
            <a:extLst>
              <a:ext uri="{FF2B5EF4-FFF2-40B4-BE49-F238E27FC236}">
                <a16:creationId xmlns:a16="http://schemas.microsoft.com/office/drawing/2014/main" id="{7BF977E4-2101-8463-2D74-2C33C4F137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C690A0-DD15-056F-293F-892A5F2FE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506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1C11-B76C-E84F-35CE-E33AE1B54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C826CC-D58C-D2EC-7CA8-C7A6402F7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7" indent="0" algn="ctr">
              <a:buNone/>
              <a:defRPr sz="2000"/>
            </a:lvl2pPr>
            <a:lvl3pPr marL="914413" indent="0" algn="ctr">
              <a:buNone/>
              <a:defRPr sz="1800"/>
            </a:lvl3pPr>
            <a:lvl4pPr marL="1371620" indent="0" algn="ctr">
              <a:buNone/>
              <a:defRPr sz="1600"/>
            </a:lvl4pPr>
            <a:lvl5pPr marL="1828826" indent="0" algn="ctr">
              <a:buNone/>
              <a:defRPr sz="1600"/>
            </a:lvl5pPr>
            <a:lvl6pPr marL="2286033" indent="0" algn="ctr">
              <a:buNone/>
              <a:defRPr sz="1600"/>
            </a:lvl6pPr>
            <a:lvl7pPr marL="2743239" indent="0" algn="ctr">
              <a:buNone/>
              <a:defRPr sz="1600"/>
            </a:lvl7pPr>
            <a:lvl8pPr marL="3200446" indent="0" algn="ctr">
              <a:buNone/>
              <a:defRPr sz="1600"/>
            </a:lvl8pPr>
            <a:lvl9pPr marL="365765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283F3-A2F2-7908-68FD-E6383B0F5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527C-ECDE-4745-ACB7-C28C5391DB82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DE62C-BC3F-3855-5391-611E86B3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D0EAD-618C-8B0F-2AF3-C12EA04B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C59E-79B6-43FA-9CE1-2075F23A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923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4D9D2A3-00F4-8038-D208-5AAA065A4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 flipH="1">
            <a:off x="5542567" y="4288274"/>
            <a:ext cx="7590788" cy="328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87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F44AA46-845C-D09D-1237-FBBC26F0DC61}"/>
              </a:ext>
            </a:extLst>
          </p:cNvPr>
          <p:cNvSpPr/>
          <p:nvPr/>
        </p:nvSpPr>
        <p:spPr>
          <a:xfrm flipH="1">
            <a:off x="6330770" y="5239304"/>
            <a:ext cx="6206542" cy="2431910"/>
          </a:xfrm>
          <a:custGeom>
            <a:avLst/>
            <a:gdLst>
              <a:gd name="csX0" fmla="*/ 0 w 10235137"/>
              <a:gd name="csY0" fmla="*/ 1319991 h 4011323"/>
              <a:gd name="csX1" fmla="*/ 1854195 w 10235137"/>
              <a:gd name="csY1" fmla="*/ 47698 h 4011323"/>
              <a:gd name="csX2" fmla="*/ 3197101 w 10235137"/>
              <a:gd name="csY2" fmla="*/ 62121 h 4011323"/>
              <a:gd name="csX3" fmla="*/ 4108802 w 10235137"/>
              <a:gd name="csY3" fmla="*/ 366533 h 4011323"/>
              <a:gd name="csX4" fmla="*/ 4752264 w 10235137"/>
              <a:gd name="csY4" fmla="*/ 786595 h 4011323"/>
              <a:gd name="csX5" fmla="*/ 5907296 w 10235137"/>
              <a:gd name="csY5" fmla="*/ 1777134 h 4011323"/>
              <a:gd name="csX6" fmla="*/ 6241155 w 10235137"/>
              <a:gd name="csY6" fmla="*/ 1954990 h 4011323"/>
              <a:gd name="csX7" fmla="*/ 7356004 w 10235137"/>
              <a:gd name="csY7" fmla="*/ 2162932 h 4011323"/>
              <a:gd name="csX8" fmla="*/ 9562286 w 10235137"/>
              <a:gd name="csY8" fmla="*/ 2687199 h 4011323"/>
              <a:gd name="csX9" fmla="*/ 10235138 w 10235137"/>
              <a:gd name="csY9" fmla="*/ 4011324 h 4011323"/>
              <a:gd name="csX10" fmla="*/ 10031401 w 10235137"/>
              <a:gd name="csY10" fmla="*/ 3280563 h 4011323"/>
              <a:gd name="csX11" fmla="*/ 8114798 w 10235137"/>
              <a:gd name="csY11" fmla="*/ 2257162 h 4011323"/>
              <a:gd name="csX12" fmla="*/ 6592350 w 10235137"/>
              <a:gd name="csY12" fmla="*/ 2108196 h 4011323"/>
              <a:gd name="csX13" fmla="*/ 6223189 w 10235137"/>
              <a:gd name="csY13" fmla="*/ 1996183 h 4011323"/>
              <a:gd name="csX14" fmla="*/ 5882555 w 10235137"/>
              <a:gd name="csY14" fmla="*/ 1816795 h 4011323"/>
              <a:gd name="csX15" fmla="*/ 4718055 w 10235137"/>
              <a:gd name="csY15" fmla="*/ 827978 h 4011323"/>
              <a:gd name="csX16" fmla="*/ 4083346 w 10235137"/>
              <a:gd name="csY16" fmla="*/ 418443 h 4011323"/>
              <a:gd name="csX17" fmla="*/ 3232509 w 10235137"/>
              <a:gd name="csY17" fmla="*/ 133786 h 4011323"/>
              <a:gd name="csX18" fmla="*/ 2620395 w 10235137"/>
              <a:gd name="csY18" fmla="*/ 70573 h 4011323"/>
              <a:gd name="csX19" fmla="*/ 536638 w 10235137"/>
              <a:gd name="csY19" fmla="*/ 774344 h 4011323"/>
              <a:gd name="csX20" fmla="*/ 72015 w 10235137"/>
              <a:gd name="csY20" fmla="*/ 1363284 h 4011323"/>
              <a:gd name="csX21" fmla="*/ 0 w 10235137"/>
              <a:gd name="csY21" fmla="*/ 1319991 h 4011323"/>
              <a:gd name="csX22" fmla="*/ 0 w 10235137"/>
              <a:gd name="csY22" fmla="*/ 1319991 h 4011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0235137" h="4011323">
                <a:moveTo>
                  <a:pt x="0" y="1319991"/>
                </a:moveTo>
                <a:cubicBezTo>
                  <a:pt x="398877" y="641625"/>
                  <a:pt x="1072738" y="167604"/>
                  <a:pt x="1854195" y="47698"/>
                </a:cubicBezTo>
                <a:cubicBezTo>
                  <a:pt x="2299327" y="-27416"/>
                  <a:pt x="2753084" y="-7130"/>
                  <a:pt x="3197101" y="62121"/>
                </a:cubicBezTo>
                <a:cubicBezTo>
                  <a:pt x="3511373" y="126700"/>
                  <a:pt x="3820176" y="224584"/>
                  <a:pt x="4108802" y="366533"/>
                </a:cubicBezTo>
                <a:cubicBezTo>
                  <a:pt x="4339721" y="479046"/>
                  <a:pt x="4555049" y="622679"/>
                  <a:pt x="4752264" y="786595"/>
                </a:cubicBezTo>
                <a:cubicBezTo>
                  <a:pt x="5144063" y="1111067"/>
                  <a:pt x="5471232" y="1510318"/>
                  <a:pt x="5907296" y="1777134"/>
                </a:cubicBezTo>
                <a:cubicBezTo>
                  <a:pt x="6014403" y="1843795"/>
                  <a:pt x="6126474" y="1903130"/>
                  <a:pt x="6241155" y="1954990"/>
                </a:cubicBezTo>
                <a:cubicBezTo>
                  <a:pt x="6592581" y="2103703"/>
                  <a:pt x="6978827" y="2129066"/>
                  <a:pt x="7356004" y="2162932"/>
                </a:cubicBezTo>
                <a:cubicBezTo>
                  <a:pt x="8104805" y="2230203"/>
                  <a:pt x="8927955" y="2229762"/>
                  <a:pt x="9562286" y="2687199"/>
                </a:cubicBezTo>
                <a:cubicBezTo>
                  <a:pt x="9984864" y="2991702"/>
                  <a:pt x="10186455" y="3508158"/>
                  <a:pt x="10235138" y="4011324"/>
                </a:cubicBezTo>
                <a:cubicBezTo>
                  <a:pt x="10194744" y="3770375"/>
                  <a:pt x="10145893" y="3507381"/>
                  <a:pt x="10031401" y="3280563"/>
                </a:cubicBezTo>
                <a:cubicBezTo>
                  <a:pt x="9687254" y="2537331"/>
                  <a:pt x="8866250" y="2324538"/>
                  <a:pt x="8114798" y="2257162"/>
                </a:cubicBezTo>
                <a:cubicBezTo>
                  <a:pt x="7607729" y="2203664"/>
                  <a:pt x="7094854" y="2208724"/>
                  <a:pt x="6592350" y="2108196"/>
                </a:cubicBezTo>
                <a:cubicBezTo>
                  <a:pt x="6466435" y="2081888"/>
                  <a:pt x="6341656" y="2047413"/>
                  <a:pt x="6223189" y="1996183"/>
                </a:cubicBezTo>
                <a:cubicBezTo>
                  <a:pt x="6105562" y="1943778"/>
                  <a:pt x="5991976" y="1884129"/>
                  <a:pt x="5882555" y="1816795"/>
                </a:cubicBezTo>
                <a:cubicBezTo>
                  <a:pt x="5442788" y="1550798"/>
                  <a:pt x="5110338" y="1150195"/>
                  <a:pt x="4718055" y="827978"/>
                </a:cubicBezTo>
                <a:cubicBezTo>
                  <a:pt x="4523113" y="667330"/>
                  <a:pt x="4311256" y="527666"/>
                  <a:pt x="4083346" y="418443"/>
                </a:cubicBezTo>
                <a:cubicBezTo>
                  <a:pt x="3814201" y="287091"/>
                  <a:pt x="3525196" y="197575"/>
                  <a:pt x="3232509" y="133786"/>
                </a:cubicBezTo>
                <a:cubicBezTo>
                  <a:pt x="3031170" y="97089"/>
                  <a:pt x="2824867" y="79446"/>
                  <a:pt x="2620395" y="70573"/>
                </a:cubicBezTo>
                <a:cubicBezTo>
                  <a:pt x="1869869" y="34973"/>
                  <a:pt x="1082176" y="237892"/>
                  <a:pt x="536638" y="774344"/>
                </a:cubicBezTo>
                <a:cubicBezTo>
                  <a:pt x="355491" y="947621"/>
                  <a:pt x="201405" y="1148188"/>
                  <a:pt x="72015" y="1363284"/>
                </a:cubicBezTo>
                <a:lnTo>
                  <a:pt x="0" y="1319991"/>
                </a:lnTo>
                <a:lnTo>
                  <a:pt x="0" y="1319991"/>
                </a:lnTo>
                <a:close/>
              </a:path>
            </a:pathLst>
          </a:custGeom>
          <a:solidFill>
            <a:srgbClr val="FFD64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92AF60C6-8F00-4FB9-8A81-44A5ED02EA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5EAF48B-D989-BB5E-399B-60B089452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75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666AD00-DAC0-FD02-4570-C328AFDBE450}"/>
              </a:ext>
            </a:extLst>
          </p:cNvPr>
          <p:cNvSpPr/>
          <p:nvPr/>
        </p:nvSpPr>
        <p:spPr>
          <a:xfrm flipH="1">
            <a:off x="6330770" y="5239304"/>
            <a:ext cx="6144096" cy="2302302"/>
          </a:xfrm>
          <a:custGeom>
            <a:avLst/>
            <a:gdLst>
              <a:gd name="csX0" fmla="*/ 0 w 10132158"/>
              <a:gd name="csY0" fmla="*/ 1335596 h 3796666"/>
              <a:gd name="csX1" fmla="*/ 1073471 w 10132158"/>
              <a:gd name="csY1" fmla="*/ 287138 h 3796666"/>
              <a:gd name="csX2" fmla="*/ 2924236 w 10132158"/>
              <a:gd name="csY2" fmla="*/ 38682 h 3796666"/>
              <a:gd name="csX3" fmla="*/ 3656837 w 10132158"/>
              <a:gd name="csY3" fmla="*/ 221213 h 3796666"/>
              <a:gd name="csX4" fmla="*/ 4632938 w 10132158"/>
              <a:gd name="csY4" fmla="*/ 786920 h 3796666"/>
              <a:gd name="csX5" fmla="*/ 5818897 w 10132158"/>
              <a:gd name="csY5" fmla="*/ 1691182 h 3796666"/>
              <a:gd name="csX6" fmla="*/ 7267163 w 10132158"/>
              <a:gd name="csY6" fmla="*/ 2004020 h 3796666"/>
              <a:gd name="csX7" fmla="*/ 9711537 w 10132158"/>
              <a:gd name="csY7" fmla="*/ 2768626 h 3796666"/>
              <a:gd name="csX8" fmla="*/ 10132159 w 10132158"/>
              <a:gd name="csY8" fmla="*/ 3796142 h 3796666"/>
              <a:gd name="csX9" fmla="*/ 10128182 w 10132158"/>
              <a:gd name="csY9" fmla="*/ 3796667 h 3796666"/>
              <a:gd name="csX10" fmla="*/ 9702595 w 10132158"/>
              <a:gd name="csY10" fmla="*/ 2776331 h 3796666"/>
              <a:gd name="csX11" fmla="*/ 7265080 w 10132158"/>
              <a:gd name="csY11" fmla="*/ 2033897 h 3796666"/>
              <a:gd name="csX12" fmla="*/ 5800657 w 10132158"/>
              <a:gd name="csY12" fmla="*/ 1727274 h 3796666"/>
              <a:gd name="csX13" fmla="*/ 4602327 w 10132158"/>
              <a:gd name="csY13" fmla="*/ 825201 h 3796666"/>
              <a:gd name="csX14" fmla="*/ 3637377 w 10132158"/>
              <a:gd name="csY14" fmla="*/ 273919 h 3796666"/>
              <a:gd name="csX15" fmla="*/ 2916242 w 10132158"/>
              <a:gd name="csY15" fmla="*/ 99641 h 3796666"/>
              <a:gd name="csX16" fmla="*/ 1805621 w 10132158"/>
              <a:gd name="csY16" fmla="*/ 117313 h 3796666"/>
              <a:gd name="csX17" fmla="*/ 332117 w 10132158"/>
              <a:gd name="csY17" fmla="*/ 995711 h 3796666"/>
              <a:gd name="csX18" fmla="*/ 221154 w 10132158"/>
              <a:gd name="csY18" fmla="*/ 1143274 h 3796666"/>
              <a:gd name="csX19" fmla="*/ 120675 w 10132158"/>
              <a:gd name="csY19" fmla="*/ 1298349 h 3796666"/>
              <a:gd name="csX20" fmla="*/ 72972 w 10132158"/>
              <a:gd name="csY20" fmla="*/ 1377525 h 3796666"/>
              <a:gd name="csX21" fmla="*/ 0 w 10132158"/>
              <a:gd name="csY21" fmla="*/ 1335617 h 3796666"/>
              <a:gd name="csX22" fmla="*/ 0 w 10132158"/>
              <a:gd name="csY22" fmla="*/ 1335617 h 379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0132158" h="3796666">
                <a:moveTo>
                  <a:pt x="0" y="1335596"/>
                </a:moveTo>
                <a:cubicBezTo>
                  <a:pt x="253654" y="897937"/>
                  <a:pt x="617544" y="515397"/>
                  <a:pt x="1073471" y="287138"/>
                </a:cubicBezTo>
                <a:cubicBezTo>
                  <a:pt x="1641311" y="-2529"/>
                  <a:pt x="2301309" y="-46501"/>
                  <a:pt x="2924236" y="38682"/>
                </a:cubicBezTo>
                <a:cubicBezTo>
                  <a:pt x="3174110" y="69056"/>
                  <a:pt x="3420870" y="132989"/>
                  <a:pt x="3656837" y="221213"/>
                </a:cubicBezTo>
                <a:cubicBezTo>
                  <a:pt x="4012366" y="350323"/>
                  <a:pt x="4340356" y="549887"/>
                  <a:pt x="4632938" y="786920"/>
                </a:cubicBezTo>
                <a:cubicBezTo>
                  <a:pt x="5021140" y="1098973"/>
                  <a:pt x="5369179" y="1467261"/>
                  <a:pt x="5818897" y="1691182"/>
                </a:cubicBezTo>
                <a:cubicBezTo>
                  <a:pt x="6263923" y="1926986"/>
                  <a:pt x="6772507" y="1969293"/>
                  <a:pt x="7267163" y="2004020"/>
                </a:cubicBezTo>
                <a:cubicBezTo>
                  <a:pt x="8109879" y="2072865"/>
                  <a:pt x="9111058" y="2084266"/>
                  <a:pt x="9711537" y="2768626"/>
                </a:cubicBezTo>
                <a:cubicBezTo>
                  <a:pt x="9958528" y="3055052"/>
                  <a:pt x="10083518" y="3426258"/>
                  <a:pt x="10132159" y="3796142"/>
                </a:cubicBezTo>
                <a:cubicBezTo>
                  <a:pt x="10132159" y="3796142"/>
                  <a:pt x="10128182" y="3796667"/>
                  <a:pt x="10128182" y="3796667"/>
                </a:cubicBezTo>
                <a:cubicBezTo>
                  <a:pt x="10077017" y="3428022"/>
                  <a:pt x="9950471" y="3059860"/>
                  <a:pt x="9702595" y="2776331"/>
                </a:cubicBezTo>
                <a:cubicBezTo>
                  <a:pt x="9101443" y="2100370"/>
                  <a:pt x="8103084" y="2096675"/>
                  <a:pt x="7265080" y="2033897"/>
                </a:cubicBezTo>
                <a:cubicBezTo>
                  <a:pt x="6767142" y="2002613"/>
                  <a:pt x="6250963" y="1963099"/>
                  <a:pt x="5800657" y="1727274"/>
                </a:cubicBezTo>
                <a:cubicBezTo>
                  <a:pt x="5346583" y="1504696"/>
                  <a:pt x="4992296" y="1135253"/>
                  <a:pt x="4602327" y="825201"/>
                </a:cubicBezTo>
                <a:cubicBezTo>
                  <a:pt x="4311239" y="592282"/>
                  <a:pt x="3988845" y="399151"/>
                  <a:pt x="3637377" y="273919"/>
                </a:cubicBezTo>
                <a:cubicBezTo>
                  <a:pt x="3404229" y="188489"/>
                  <a:pt x="3163528" y="128051"/>
                  <a:pt x="2916242" y="99641"/>
                </a:cubicBezTo>
                <a:cubicBezTo>
                  <a:pt x="2547943" y="52543"/>
                  <a:pt x="2170744" y="49207"/>
                  <a:pt x="1805621" y="117313"/>
                </a:cubicBezTo>
                <a:cubicBezTo>
                  <a:pt x="1227007" y="218306"/>
                  <a:pt x="693228" y="533252"/>
                  <a:pt x="332117" y="995711"/>
                </a:cubicBezTo>
                <a:cubicBezTo>
                  <a:pt x="295662" y="1038441"/>
                  <a:pt x="254384" y="1098973"/>
                  <a:pt x="221154" y="1143274"/>
                </a:cubicBezTo>
                <a:cubicBezTo>
                  <a:pt x="195494" y="1183817"/>
                  <a:pt x="144370" y="1255371"/>
                  <a:pt x="120675" y="1298349"/>
                </a:cubicBezTo>
                <a:cubicBezTo>
                  <a:pt x="120670" y="1298349"/>
                  <a:pt x="72972" y="1377525"/>
                  <a:pt x="72972" y="1377525"/>
                </a:cubicBezTo>
                <a:lnTo>
                  <a:pt x="0" y="1335617"/>
                </a:lnTo>
                <a:lnTo>
                  <a:pt x="0" y="1335617"/>
                </a:lnTo>
                <a:close/>
              </a:path>
            </a:pathLst>
          </a:custGeom>
          <a:solidFill>
            <a:srgbClr val="39B76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9E6819C5-10E4-11EE-475B-2E1C8BABC3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C608304-85CA-C40D-960E-9C587801B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76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F965EA5-7D4E-EAF7-EAC0-3F3447C2E70F}"/>
              </a:ext>
            </a:extLst>
          </p:cNvPr>
          <p:cNvSpPr/>
          <p:nvPr/>
        </p:nvSpPr>
        <p:spPr>
          <a:xfrm flipH="1">
            <a:off x="6330770" y="5239304"/>
            <a:ext cx="6081631" cy="2173823"/>
          </a:xfrm>
          <a:custGeom>
            <a:avLst/>
            <a:gdLst>
              <a:gd name="csX0" fmla="*/ 0 w 10029148"/>
              <a:gd name="csY0" fmla="*/ 1354490 h 3584795"/>
              <a:gd name="csX1" fmla="*/ 3030516 w 10029148"/>
              <a:gd name="csY1" fmla="*/ 72019 h 3584795"/>
              <a:gd name="csX2" fmla="*/ 3904433 w 10029148"/>
              <a:gd name="csY2" fmla="*/ 382369 h 3584795"/>
              <a:gd name="csX3" fmla="*/ 5728719 w 10029148"/>
              <a:gd name="csY3" fmla="*/ 1618387 h 3584795"/>
              <a:gd name="csX4" fmla="*/ 6438241 w 10029148"/>
              <a:gd name="csY4" fmla="*/ 1789944 h 3584795"/>
              <a:gd name="csX5" fmla="*/ 9582859 w 10029148"/>
              <a:gd name="csY5" fmla="*/ 2587765 h 3584795"/>
              <a:gd name="csX6" fmla="*/ 10029149 w 10029148"/>
              <a:gd name="csY6" fmla="*/ 3584187 h 3584795"/>
              <a:gd name="csX7" fmla="*/ 10025445 w 10029148"/>
              <a:gd name="csY7" fmla="*/ 3584796 h 3584795"/>
              <a:gd name="csX8" fmla="*/ 9689440 w 10029148"/>
              <a:gd name="csY8" fmla="*/ 2738306 h 3584795"/>
              <a:gd name="csX9" fmla="*/ 7171011 w 10029148"/>
              <a:gd name="csY9" fmla="*/ 1876636 h 3584795"/>
              <a:gd name="csX10" fmla="*/ 5713362 w 10029148"/>
              <a:gd name="csY10" fmla="*/ 1656221 h 3584795"/>
              <a:gd name="csX11" fmla="*/ 3878429 w 10029148"/>
              <a:gd name="csY11" fmla="*/ 431371 h 3584795"/>
              <a:gd name="csX12" fmla="*/ 3108758 w 10029148"/>
              <a:gd name="csY12" fmla="*/ 150741 h 3584795"/>
              <a:gd name="csX13" fmla="*/ 496299 w 10029148"/>
              <a:gd name="csY13" fmla="*/ 806666 h 3584795"/>
              <a:gd name="csX14" fmla="*/ 73908 w 10029148"/>
              <a:gd name="csY14" fmla="*/ 1395012 h 3584795"/>
              <a:gd name="csX15" fmla="*/ 0 w 10029148"/>
              <a:gd name="csY15" fmla="*/ 1354490 h 3584795"/>
              <a:gd name="csX16" fmla="*/ 0 w 10029148"/>
              <a:gd name="csY16" fmla="*/ 1354490 h 35847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029148" h="3584795">
                <a:moveTo>
                  <a:pt x="0" y="1354490"/>
                </a:moveTo>
                <a:cubicBezTo>
                  <a:pt x="645218" y="183465"/>
                  <a:pt x="1759941" y="-170032"/>
                  <a:pt x="3030516" y="72019"/>
                </a:cubicBezTo>
                <a:cubicBezTo>
                  <a:pt x="3335048" y="130106"/>
                  <a:pt x="3631206" y="236500"/>
                  <a:pt x="3904433" y="382369"/>
                </a:cubicBezTo>
                <a:cubicBezTo>
                  <a:pt x="4563000" y="720617"/>
                  <a:pt x="5037901" y="1338890"/>
                  <a:pt x="5728719" y="1618387"/>
                </a:cubicBezTo>
                <a:cubicBezTo>
                  <a:pt x="5954799" y="1712175"/>
                  <a:pt x="6195310" y="1762082"/>
                  <a:pt x="6438241" y="1789944"/>
                </a:cubicBezTo>
                <a:cubicBezTo>
                  <a:pt x="7469736" y="1917347"/>
                  <a:pt x="8811464" y="1762922"/>
                  <a:pt x="9582859" y="2587765"/>
                </a:cubicBezTo>
                <a:cubicBezTo>
                  <a:pt x="9831239" y="2862958"/>
                  <a:pt x="9971819" y="3221420"/>
                  <a:pt x="10029149" y="3584187"/>
                </a:cubicBezTo>
                <a:cubicBezTo>
                  <a:pt x="10029149" y="3584187"/>
                  <a:pt x="10025445" y="3584796"/>
                  <a:pt x="10025445" y="3584796"/>
                </a:cubicBezTo>
                <a:cubicBezTo>
                  <a:pt x="9974574" y="3283673"/>
                  <a:pt x="9870161" y="2986330"/>
                  <a:pt x="9689440" y="2738306"/>
                </a:cubicBezTo>
                <a:cubicBezTo>
                  <a:pt x="9119066" y="1958604"/>
                  <a:pt x="8053175" y="1928663"/>
                  <a:pt x="7171011" y="1876636"/>
                </a:cubicBezTo>
                <a:cubicBezTo>
                  <a:pt x="6681762" y="1847221"/>
                  <a:pt x="6174419" y="1843693"/>
                  <a:pt x="5713362" y="1656221"/>
                </a:cubicBezTo>
                <a:cubicBezTo>
                  <a:pt x="5018230" y="1381469"/>
                  <a:pt x="4538427" y="764762"/>
                  <a:pt x="3878429" y="431371"/>
                </a:cubicBezTo>
                <a:cubicBezTo>
                  <a:pt x="3636150" y="303647"/>
                  <a:pt x="3375862" y="210480"/>
                  <a:pt x="3108758" y="150741"/>
                </a:cubicBezTo>
                <a:cubicBezTo>
                  <a:pt x="2167308" y="-42665"/>
                  <a:pt x="1179132" y="72735"/>
                  <a:pt x="496299" y="806666"/>
                </a:cubicBezTo>
                <a:cubicBezTo>
                  <a:pt x="328989" y="982107"/>
                  <a:pt x="191547" y="1183458"/>
                  <a:pt x="73908" y="1395012"/>
                </a:cubicBezTo>
                <a:cubicBezTo>
                  <a:pt x="73906" y="1395012"/>
                  <a:pt x="0" y="1354490"/>
                  <a:pt x="0" y="1354490"/>
                </a:cubicBezTo>
                <a:lnTo>
                  <a:pt x="0" y="1354490"/>
                </a:lnTo>
                <a:close/>
              </a:path>
            </a:pathLst>
          </a:custGeom>
          <a:solidFill>
            <a:srgbClr val="7EB0DE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11455CF3-88B5-EA9E-A87B-37FA49BB62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D5EEEEE-1996-1B9A-88D8-899501F0E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539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70BD420-968A-F94F-40C7-638F0D5C86D0}"/>
              </a:ext>
            </a:extLst>
          </p:cNvPr>
          <p:cNvSpPr/>
          <p:nvPr/>
        </p:nvSpPr>
        <p:spPr>
          <a:xfrm flipH="1">
            <a:off x="6330770" y="5239304"/>
            <a:ext cx="6019158" cy="2045076"/>
          </a:xfrm>
          <a:custGeom>
            <a:avLst/>
            <a:gdLst>
              <a:gd name="csX0" fmla="*/ 0 w 9926125"/>
              <a:gd name="csY0" fmla="*/ 1372942 h 3372482"/>
              <a:gd name="csX1" fmla="*/ 2410894 w 9926125"/>
              <a:gd name="csY1" fmla="*/ 5442 h 3372482"/>
              <a:gd name="csX2" fmla="*/ 4414807 w 9926125"/>
              <a:gd name="csY2" fmla="*/ 803933 h 3372482"/>
              <a:gd name="csX3" fmla="*/ 6256955 w 9926125"/>
              <a:gd name="csY3" fmla="*/ 1664721 h 3372482"/>
              <a:gd name="csX4" fmla="*/ 9452802 w 9926125"/>
              <a:gd name="csY4" fmla="*/ 2406253 h 3372482"/>
              <a:gd name="csX5" fmla="*/ 9926125 w 9926125"/>
              <a:gd name="csY5" fmla="*/ 3371789 h 3372482"/>
              <a:gd name="csX6" fmla="*/ 9922717 w 9926125"/>
              <a:gd name="csY6" fmla="*/ 3372482 h 3372482"/>
              <a:gd name="csX7" fmla="*/ 9505040 w 9926125"/>
              <a:gd name="csY7" fmla="*/ 2481250 h 3372482"/>
              <a:gd name="csX8" fmla="*/ 6346011 w 9926125"/>
              <a:gd name="csY8" fmla="*/ 1705117 h 3372482"/>
              <a:gd name="csX9" fmla="*/ 4383817 w 9926125"/>
              <a:gd name="csY9" fmla="*/ 844560 h 3372482"/>
              <a:gd name="csX10" fmla="*/ 3118207 w 9926125"/>
              <a:gd name="csY10" fmla="*/ 178928 h 3372482"/>
              <a:gd name="csX11" fmla="*/ 1693672 w 9926125"/>
              <a:gd name="csY11" fmla="*/ 124641 h 3372482"/>
              <a:gd name="csX12" fmla="*/ 477461 w 9926125"/>
              <a:gd name="csY12" fmla="*/ 823375 h 3372482"/>
              <a:gd name="csX13" fmla="*/ 74823 w 9926125"/>
              <a:gd name="csY13" fmla="*/ 1412036 h 3372482"/>
              <a:gd name="csX14" fmla="*/ 0 w 9926125"/>
              <a:gd name="csY14" fmla="*/ 1372942 h 3372482"/>
              <a:gd name="csX15" fmla="*/ 0 w 9926125"/>
              <a:gd name="csY15" fmla="*/ 1372942 h 3372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9926125" h="3372482">
                <a:moveTo>
                  <a:pt x="0" y="1372942"/>
                </a:moveTo>
                <a:cubicBezTo>
                  <a:pt x="497867" y="422547"/>
                  <a:pt x="1337587" y="-57212"/>
                  <a:pt x="2410894" y="5442"/>
                </a:cubicBezTo>
                <a:cubicBezTo>
                  <a:pt x="3209892" y="46646"/>
                  <a:pt x="3796676" y="312981"/>
                  <a:pt x="4414807" y="803933"/>
                </a:cubicBezTo>
                <a:cubicBezTo>
                  <a:pt x="4999297" y="1261643"/>
                  <a:pt x="5479331" y="1637868"/>
                  <a:pt x="6256955" y="1664721"/>
                </a:cubicBezTo>
                <a:cubicBezTo>
                  <a:pt x="7283863" y="1723342"/>
                  <a:pt x="8683720" y="1605576"/>
                  <a:pt x="9452802" y="2406253"/>
                </a:cubicBezTo>
                <a:cubicBezTo>
                  <a:pt x="9705305" y="2669541"/>
                  <a:pt x="9856004" y="3017106"/>
                  <a:pt x="9926125" y="3371789"/>
                </a:cubicBezTo>
                <a:cubicBezTo>
                  <a:pt x="9926125" y="3371789"/>
                  <a:pt x="9922717" y="3372482"/>
                  <a:pt x="9922717" y="3372482"/>
                </a:cubicBezTo>
                <a:cubicBezTo>
                  <a:pt x="9855478" y="3048600"/>
                  <a:pt x="9723819" y="2731899"/>
                  <a:pt x="9505040" y="2481250"/>
                </a:cubicBezTo>
                <a:cubicBezTo>
                  <a:pt x="8774375" y="1637951"/>
                  <a:pt x="7368312" y="1747277"/>
                  <a:pt x="6346011" y="1705117"/>
                </a:cubicBezTo>
                <a:cubicBezTo>
                  <a:pt x="5493659" y="1696614"/>
                  <a:pt x="5025469" y="1339684"/>
                  <a:pt x="4383817" y="844560"/>
                </a:cubicBezTo>
                <a:cubicBezTo>
                  <a:pt x="4003337" y="552289"/>
                  <a:pt x="3587659" y="294229"/>
                  <a:pt x="3118207" y="178928"/>
                </a:cubicBezTo>
                <a:cubicBezTo>
                  <a:pt x="2654540" y="66689"/>
                  <a:pt x="2163040" y="27767"/>
                  <a:pt x="1693672" y="124641"/>
                </a:cubicBezTo>
                <a:cubicBezTo>
                  <a:pt x="1225680" y="217508"/>
                  <a:pt x="792483" y="465606"/>
                  <a:pt x="477461" y="823375"/>
                </a:cubicBezTo>
                <a:cubicBezTo>
                  <a:pt x="317325" y="1000286"/>
                  <a:pt x="186378" y="1201532"/>
                  <a:pt x="74823" y="1412036"/>
                </a:cubicBezTo>
                <a:cubicBezTo>
                  <a:pt x="74821" y="1412036"/>
                  <a:pt x="0" y="1372942"/>
                  <a:pt x="0" y="1372942"/>
                </a:cubicBezTo>
                <a:lnTo>
                  <a:pt x="0" y="1372942"/>
                </a:lnTo>
                <a:close/>
              </a:path>
            </a:pathLst>
          </a:custGeom>
          <a:solidFill>
            <a:srgbClr val="CE3736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1236929A-9807-81A2-D5EC-0713B080DC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826DD0B-5478-FC6B-8BDA-E87D4DC4B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737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8B550FD-9E92-A4FD-A09F-CC806F20CFA6}"/>
              </a:ext>
            </a:extLst>
          </p:cNvPr>
          <p:cNvSpPr/>
          <p:nvPr/>
        </p:nvSpPr>
        <p:spPr>
          <a:xfrm flipH="1">
            <a:off x="6330770" y="5239304"/>
            <a:ext cx="5956679" cy="1916101"/>
          </a:xfrm>
          <a:custGeom>
            <a:avLst/>
            <a:gdLst>
              <a:gd name="csX0" fmla="*/ 0 w 9823091"/>
              <a:gd name="csY0" fmla="*/ 1391017 h 3159792"/>
              <a:gd name="csX1" fmla="*/ 1277586 w 9823091"/>
              <a:gd name="csY1" fmla="*/ 157586 h 3159792"/>
              <a:gd name="csX2" fmla="*/ 3060805 w 9823091"/>
              <a:gd name="csY2" fmla="*/ 121740 h 3159792"/>
              <a:gd name="csX3" fmla="*/ 3723622 w 9823091"/>
              <a:gd name="csY3" fmla="*/ 408810 h 3159792"/>
              <a:gd name="csX4" fmla="*/ 5547824 w 9823091"/>
              <a:gd name="csY4" fmla="*/ 1505466 h 3159792"/>
              <a:gd name="csX5" fmla="*/ 6252781 w 9823091"/>
              <a:gd name="csY5" fmla="*/ 1564590 h 3159792"/>
              <a:gd name="csX6" fmla="*/ 9289829 w 9823091"/>
              <a:gd name="csY6" fmla="*/ 2192177 h 3159792"/>
              <a:gd name="csX7" fmla="*/ 9823091 w 9823091"/>
              <a:gd name="csY7" fmla="*/ 3159015 h 3159792"/>
              <a:gd name="csX8" fmla="*/ 9819957 w 9823091"/>
              <a:gd name="csY8" fmla="*/ 3159792 h 3159792"/>
              <a:gd name="csX9" fmla="*/ 9313182 w 9823091"/>
              <a:gd name="csY9" fmla="*/ 2232300 h 3159792"/>
              <a:gd name="csX10" fmla="*/ 6969583 w 9823091"/>
              <a:gd name="csY10" fmla="*/ 1574332 h 3159792"/>
              <a:gd name="csX11" fmla="*/ 5537747 w 9823091"/>
              <a:gd name="csY11" fmla="*/ 1545862 h 3159792"/>
              <a:gd name="csX12" fmla="*/ 3693705 w 9823091"/>
              <a:gd name="csY12" fmla="*/ 459578 h 3159792"/>
              <a:gd name="csX13" fmla="*/ 3043996 w 9823091"/>
              <a:gd name="csY13" fmla="*/ 185630 h 3159792"/>
              <a:gd name="csX14" fmla="*/ 990554 w 9823091"/>
              <a:gd name="csY14" fmla="*/ 383751 h 3159792"/>
              <a:gd name="csX15" fmla="*/ 250055 w 9823091"/>
              <a:gd name="csY15" fmla="*/ 1122102 h 3159792"/>
              <a:gd name="csX16" fmla="*/ 75709 w 9823091"/>
              <a:gd name="csY16" fmla="*/ 1428684 h 3159792"/>
              <a:gd name="csX17" fmla="*/ 0 w 9823091"/>
              <a:gd name="csY17" fmla="*/ 1391017 h 3159792"/>
              <a:gd name="csX18" fmla="*/ 0 w 9823091"/>
              <a:gd name="csY18" fmla="*/ 1391017 h 3159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9823091" h="3159792">
                <a:moveTo>
                  <a:pt x="0" y="1391017"/>
                </a:moveTo>
                <a:cubicBezTo>
                  <a:pt x="269679" y="848043"/>
                  <a:pt x="700499" y="375370"/>
                  <a:pt x="1277586" y="157586"/>
                </a:cubicBezTo>
                <a:cubicBezTo>
                  <a:pt x="1846045" y="-62003"/>
                  <a:pt x="2480207" y="-31089"/>
                  <a:pt x="3060805" y="121740"/>
                </a:cubicBezTo>
                <a:cubicBezTo>
                  <a:pt x="3294374" y="184891"/>
                  <a:pt x="3516772" y="284840"/>
                  <a:pt x="3723622" y="408810"/>
                </a:cubicBezTo>
                <a:cubicBezTo>
                  <a:pt x="4338155" y="774369"/>
                  <a:pt x="4838282" y="1331641"/>
                  <a:pt x="5547824" y="1505466"/>
                </a:cubicBezTo>
                <a:cubicBezTo>
                  <a:pt x="5777585" y="1565157"/>
                  <a:pt x="6016204" y="1578615"/>
                  <a:pt x="6252781" y="1564590"/>
                </a:cubicBezTo>
                <a:cubicBezTo>
                  <a:pt x="7249541" y="1525097"/>
                  <a:pt x="8511112" y="1467757"/>
                  <a:pt x="9289829" y="2192177"/>
                </a:cubicBezTo>
                <a:cubicBezTo>
                  <a:pt x="9561857" y="2450594"/>
                  <a:pt x="9736139" y="2797341"/>
                  <a:pt x="9823091" y="3159015"/>
                </a:cubicBezTo>
                <a:cubicBezTo>
                  <a:pt x="9823091" y="3159015"/>
                  <a:pt x="9819957" y="3159792"/>
                  <a:pt x="9819957" y="3159792"/>
                </a:cubicBezTo>
                <a:cubicBezTo>
                  <a:pt x="9733088" y="2814788"/>
                  <a:pt x="9570104" y="2482319"/>
                  <a:pt x="9313182" y="2232300"/>
                </a:cubicBezTo>
                <a:cubicBezTo>
                  <a:pt x="8702225" y="1636480"/>
                  <a:pt x="7780825" y="1570993"/>
                  <a:pt x="6969583" y="1574332"/>
                </a:cubicBezTo>
                <a:cubicBezTo>
                  <a:pt x="6492346" y="1566857"/>
                  <a:pt x="6008020" y="1666861"/>
                  <a:pt x="5537747" y="1545862"/>
                </a:cubicBezTo>
                <a:cubicBezTo>
                  <a:pt x="4825048" y="1379406"/>
                  <a:pt x="4304220" y="813883"/>
                  <a:pt x="3693705" y="459578"/>
                </a:cubicBezTo>
                <a:cubicBezTo>
                  <a:pt x="3490116" y="340294"/>
                  <a:pt x="3272200" y="245523"/>
                  <a:pt x="3043996" y="185630"/>
                </a:cubicBezTo>
                <a:cubicBezTo>
                  <a:pt x="2366431" y="10789"/>
                  <a:pt x="1601936" y="8404"/>
                  <a:pt x="990554" y="383751"/>
                </a:cubicBezTo>
                <a:cubicBezTo>
                  <a:pt x="688378" y="564998"/>
                  <a:pt x="438991" y="826481"/>
                  <a:pt x="250055" y="1122102"/>
                </a:cubicBezTo>
                <a:cubicBezTo>
                  <a:pt x="185147" y="1220111"/>
                  <a:pt x="129729" y="1324166"/>
                  <a:pt x="75709" y="1428684"/>
                </a:cubicBezTo>
                <a:lnTo>
                  <a:pt x="0" y="1391017"/>
                </a:lnTo>
                <a:lnTo>
                  <a:pt x="0" y="1391017"/>
                </a:lnTo>
                <a:close/>
              </a:path>
            </a:pathLst>
          </a:custGeom>
          <a:solidFill>
            <a:srgbClr val="8C58A4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4" name="Picture 35">
            <a:extLst>
              <a:ext uri="{FF2B5EF4-FFF2-40B4-BE49-F238E27FC236}">
                <a16:creationId xmlns:a16="http://schemas.microsoft.com/office/drawing/2014/main" id="{2F88D6CB-3196-3E82-2D71-137C02D85A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0B1D5DE-49EA-123F-6303-945727420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13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rgbClr val="1F355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D86B024-E7B3-D908-1C11-E24FC3149EFC}"/>
              </a:ext>
            </a:extLst>
          </p:cNvPr>
          <p:cNvSpPr/>
          <p:nvPr/>
        </p:nvSpPr>
        <p:spPr>
          <a:xfrm flipH="1">
            <a:off x="6330770" y="5239304"/>
            <a:ext cx="5894190" cy="1788723"/>
          </a:xfrm>
          <a:custGeom>
            <a:avLst/>
            <a:gdLst>
              <a:gd name="csX0" fmla="*/ 0 w 9720042"/>
              <a:gd name="csY0" fmla="*/ 1411769 h 2949736"/>
              <a:gd name="csX1" fmla="*/ 2992533 w 9720042"/>
              <a:gd name="csY1" fmla="*/ 128282 h 2949736"/>
              <a:gd name="csX2" fmla="*/ 4806259 w 9720042"/>
              <a:gd name="csY2" fmla="*/ 1223184 h 2949736"/>
              <a:gd name="csX3" fmla="*/ 6157096 w 9720042"/>
              <a:gd name="csY3" fmla="*/ 1477612 h 2949736"/>
              <a:gd name="csX4" fmla="*/ 7570502 w 9720042"/>
              <a:gd name="csY4" fmla="*/ 1410404 h 2949736"/>
              <a:gd name="csX5" fmla="*/ 9596274 w 9720042"/>
              <a:gd name="csY5" fmla="*/ 2618296 h 2949736"/>
              <a:gd name="csX6" fmla="*/ 9720043 w 9720042"/>
              <a:gd name="csY6" fmla="*/ 2948876 h 2949736"/>
              <a:gd name="csX7" fmla="*/ 9717202 w 9720042"/>
              <a:gd name="csY7" fmla="*/ 2949737 h 2949736"/>
              <a:gd name="csX8" fmla="*/ 9590698 w 9720042"/>
              <a:gd name="csY8" fmla="*/ 2620920 h 2949736"/>
              <a:gd name="csX9" fmla="*/ 7568356 w 9720042"/>
              <a:gd name="csY9" fmla="*/ 1438854 h 2949736"/>
              <a:gd name="csX10" fmla="*/ 6162756 w 9720042"/>
              <a:gd name="csY10" fmla="*/ 1518470 h 2949736"/>
              <a:gd name="csX11" fmla="*/ 4781644 w 9720042"/>
              <a:gd name="csY11" fmla="*/ 1268934 h 2949736"/>
              <a:gd name="csX12" fmla="*/ 2973557 w 9720042"/>
              <a:gd name="csY12" fmla="*/ 197285 h 2949736"/>
              <a:gd name="csX13" fmla="*/ 954700 w 9720042"/>
              <a:gd name="csY13" fmla="*/ 394982 h 2949736"/>
              <a:gd name="csX14" fmla="*/ 76574 w 9720042"/>
              <a:gd name="csY14" fmla="*/ 1447924 h 2949736"/>
              <a:gd name="csX15" fmla="*/ 0 w 9720042"/>
              <a:gd name="csY15" fmla="*/ 1411769 h 2949736"/>
              <a:gd name="csX16" fmla="*/ 0 w 9720042"/>
              <a:gd name="csY16" fmla="*/ 1411769 h 29497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9720042" h="2949736">
                <a:moveTo>
                  <a:pt x="0" y="1411769"/>
                </a:moveTo>
                <a:cubicBezTo>
                  <a:pt x="581242" y="166734"/>
                  <a:pt x="1700541" y="-234825"/>
                  <a:pt x="2992533" y="128282"/>
                </a:cubicBezTo>
                <a:cubicBezTo>
                  <a:pt x="3691010" y="316814"/>
                  <a:pt x="4188191" y="892940"/>
                  <a:pt x="4806259" y="1223184"/>
                </a:cubicBezTo>
                <a:cubicBezTo>
                  <a:pt x="5214931" y="1452081"/>
                  <a:pt x="5692567" y="1546395"/>
                  <a:pt x="6157096" y="1477612"/>
                </a:cubicBezTo>
                <a:cubicBezTo>
                  <a:pt x="6623582" y="1409481"/>
                  <a:pt x="7098567" y="1373473"/>
                  <a:pt x="7570502" y="1410404"/>
                </a:cubicBezTo>
                <a:cubicBezTo>
                  <a:pt x="8411850" y="1469403"/>
                  <a:pt x="9231467" y="1811425"/>
                  <a:pt x="9596274" y="2618296"/>
                </a:cubicBezTo>
                <a:cubicBezTo>
                  <a:pt x="9645693" y="2725270"/>
                  <a:pt x="9686718" y="2835981"/>
                  <a:pt x="9720043" y="2948876"/>
                </a:cubicBezTo>
                <a:cubicBezTo>
                  <a:pt x="9720043" y="2948876"/>
                  <a:pt x="9717202" y="2949737"/>
                  <a:pt x="9717202" y="2949737"/>
                </a:cubicBezTo>
                <a:cubicBezTo>
                  <a:pt x="9682889" y="2837262"/>
                  <a:pt x="9640938" y="2727139"/>
                  <a:pt x="9590698" y="2620920"/>
                </a:cubicBezTo>
                <a:cubicBezTo>
                  <a:pt x="9220821" y="1822280"/>
                  <a:pt x="8405118" y="1489916"/>
                  <a:pt x="7568356" y="1438854"/>
                </a:cubicBezTo>
                <a:cubicBezTo>
                  <a:pt x="7098904" y="1406394"/>
                  <a:pt x="6627726" y="1446370"/>
                  <a:pt x="6162756" y="1518470"/>
                </a:cubicBezTo>
                <a:cubicBezTo>
                  <a:pt x="5691053" y="1592354"/>
                  <a:pt x="5198857" y="1498923"/>
                  <a:pt x="4781644" y="1268934"/>
                </a:cubicBezTo>
                <a:cubicBezTo>
                  <a:pt x="4155708" y="939635"/>
                  <a:pt x="3665238" y="383917"/>
                  <a:pt x="2973557" y="197285"/>
                </a:cubicBezTo>
                <a:cubicBezTo>
                  <a:pt x="2308763" y="12305"/>
                  <a:pt x="1549842" y="10865"/>
                  <a:pt x="954700" y="394982"/>
                </a:cubicBezTo>
                <a:cubicBezTo>
                  <a:pt x="560877" y="643972"/>
                  <a:pt x="272850" y="1029854"/>
                  <a:pt x="76574" y="1447924"/>
                </a:cubicBezTo>
                <a:cubicBezTo>
                  <a:pt x="76574" y="1447924"/>
                  <a:pt x="0" y="1411769"/>
                  <a:pt x="0" y="1411769"/>
                </a:cubicBezTo>
                <a:lnTo>
                  <a:pt x="0" y="1411769"/>
                </a:lnTo>
                <a:close/>
              </a:path>
            </a:pathLst>
          </a:custGeom>
          <a:solidFill>
            <a:srgbClr val="1F355E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  <p:pic>
        <p:nvPicPr>
          <p:cNvPr id="5" name="Picture 35">
            <a:extLst>
              <a:ext uri="{FF2B5EF4-FFF2-40B4-BE49-F238E27FC236}">
                <a16:creationId xmlns:a16="http://schemas.microsoft.com/office/drawing/2014/main" id="{7BF977E4-2101-8463-2D74-2C33C4F137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C690A0-DD15-056F-293F-892A5F2FE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4912" y="5869598"/>
            <a:ext cx="1986915" cy="53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726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1C11-B76C-E84F-35CE-E33AE1B54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C826CC-D58C-D2EC-7CA8-C7A6402F7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7" indent="0" algn="ctr">
              <a:buNone/>
              <a:defRPr sz="2000"/>
            </a:lvl2pPr>
            <a:lvl3pPr marL="914413" indent="0" algn="ctr">
              <a:buNone/>
              <a:defRPr sz="1800"/>
            </a:lvl3pPr>
            <a:lvl4pPr marL="1371620" indent="0" algn="ctr">
              <a:buNone/>
              <a:defRPr sz="1600"/>
            </a:lvl4pPr>
            <a:lvl5pPr marL="1828826" indent="0" algn="ctr">
              <a:buNone/>
              <a:defRPr sz="1600"/>
            </a:lvl5pPr>
            <a:lvl6pPr marL="2286033" indent="0" algn="ctr">
              <a:buNone/>
              <a:defRPr sz="1600"/>
            </a:lvl6pPr>
            <a:lvl7pPr marL="2743239" indent="0" algn="ctr">
              <a:buNone/>
              <a:defRPr sz="1600"/>
            </a:lvl7pPr>
            <a:lvl8pPr marL="3200446" indent="0" algn="ctr">
              <a:buNone/>
              <a:defRPr sz="1600"/>
            </a:lvl8pPr>
            <a:lvl9pPr marL="365765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283F3-A2F2-7908-68FD-E6383B0F5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527C-ECDE-4745-ACB7-C28C5391DB82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DE62C-BC3F-3855-5391-611E86B3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D0EAD-618C-8B0F-2AF3-C12EA04B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1C59E-79B6-43FA-9CE1-2075F23A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849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12">
            <a:extLst>
              <a:ext uri="{FF2B5EF4-FFF2-40B4-BE49-F238E27FC236}">
                <a16:creationId xmlns:a16="http://schemas.microsoft.com/office/drawing/2014/main" id="{C32F7A55-771D-1B9E-1A6C-E5D1F6FCE2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7095" y="502509"/>
            <a:ext cx="7454784" cy="3388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26" b="0" cap="none" spc="0">
                <a:ln>
                  <a:noFill/>
                </a:ln>
                <a:solidFill>
                  <a:srgbClr val="1F355E"/>
                </a:solidFill>
                <a:effectLst/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/>
              <a:t>Slide </a:t>
            </a:r>
            <a:r>
              <a:rPr lang="pt-BR" err="1"/>
              <a:t>title</a:t>
            </a:r>
            <a:r>
              <a:rPr lang="pt-BR"/>
              <a:t> </a:t>
            </a:r>
            <a:r>
              <a:rPr lang="pt-BR" err="1"/>
              <a:t>goes</a:t>
            </a:r>
            <a:r>
              <a:rPr lang="pt-BR"/>
              <a:t> </a:t>
            </a:r>
            <a:r>
              <a:rPr lang="pt-BR" err="1"/>
              <a:t>here</a:t>
            </a:r>
            <a:r>
              <a:rPr lang="pt-BR"/>
              <a:t> (delete </a:t>
            </a:r>
            <a:r>
              <a:rPr lang="pt-BR" err="1"/>
              <a:t>if</a:t>
            </a:r>
            <a:r>
              <a:rPr lang="pt-BR"/>
              <a:t> </a:t>
            </a:r>
            <a:r>
              <a:rPr lang="pt-BR" err="1"/>
              <a:t>not</a:t>
            </a:r>
            <a:r>
              <a:rPr lang="pt-BR"/>
              <a:t> </a:t>
            </a:r>
            <a:r>
              <a:rPr lang="pt-BR" err="1"/>
              <a:t>required</a:t>
            </a:r>
            <a:r>
              <a:rPr lang="pt-BR"/>
              <a:t>)</a:t>
            </a:r>
          </a:p>
        </p:txBody>
      </p:sp>
      <p:sp>
        <p:nvSpPr>
          <p:cNvPr id="3" name="Espaço Reservado para Texto 12">
            <a:extLst>
              <a:ext uri="{FF2B5EF4-FFF2-40B4-BE49-F238E27FC236}">
                <a16:creationId xmlns:a16="http://schemas.microsoft.com/office/drawing/2014/main" id="{944758CB-C348-DFDD-7677-CDE3506100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704" y="1565287"/>
            <a:ext cx="10556853" cy="38044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092" b="0" cap="none" spc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/>
              <a:t>Body Copy </a:t>
            </a:r>
            <a:r>
              <a:rPr lang="pt-BR" err="1"/>
              <a:t>goes</a:t>
            </a:r>
            <a:r>
              <a:rPr lang="pt-BR"/>
              <a:t> </a:t>
            </a:r>
            <a:r>
              <a:rPr lang="pt-BR" err="1"/>
              <a:t>here</a:t>
            </a:r>
            <a:endParaRPr lang="pt-BR"/>
          </a:p>
        </p:txBody>
      </p:sp>
      <p:pic>
        <p:nvPicPr>
          <p:cNvPr id="5" name="Picture 3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A360D965-993E-0A85-F69A-4D2F4B256E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260" y="5659882"/>
            <a:ext cx="2238184" cy="69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604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12">
            <a:extLst>
              <a:ext uri="{FF2B5EF4-FFF2-40B4-BE49-F238E27FC236}">
                <a16:creationId xmlns:a16="http://schemas.microsoft.com/office/drawing/2014/main" id="{C32F7A55-771D-1B9E-1A6C-E5D1F6FCE2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7095" y="502509"/>
            <a:ext cx="7454784" cy="3388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26" b="0" cap="none" spc="0">
                <a:ln>
                  <a:noFill/>
                </a:ln>
                <a:solidFill>
                  <a:srgbClr val="1F355E"/>
                </a:solidFill>
                <a:effectLst/>
                <a:latin typeface="Arial Black" panose="020B0A04020102020204" pitchFamily="34" charset="0"/>
              </a:defRPr>
            </a:lvl1pPr>
          </a:lstStyle>
          <a:p>
            <a:pPr lvl="0"/>
            <a:r>
              <a:rPr lang="pt-BR"/>
              <a:t>Slide </a:t>
            </a:r>
            <a:r>
              <a:rPr lang="pt-BR" err="1"/>
              <a:t>title</a:t>
            </a:r>
            <a:r>
              <a:rPr lang="pt-BR"/>
              <a:t> </a:t>
            </a:r>
            <a:r>
              <a:rPr lang="pt-BR" err="1"/>
              <a:t>goes</a:t>
            </a:r>
            <a:r>
              <a:rPr lang="pt-BR"/>
              <a:t> </a:t>
            </a:r>
            <a:r>
              <a:rPr lang="pt-BR" err="1"/>
              <a:t>here</a:t>
            </a:r>
            <a:r>
              <a:rPr lang="pt-BR"/>
              <a:t> (delete </a:t>
            </a:r>
            <a:r>
              <a:rPr lang="pt-BR" err="1"/>
              <a:t>if</a:t>
            </a:r>
            <a:r>
              <a:rPr lang="pt-BR"/>
              <a:t> </a:t>
            </a:r>
            <a:r>
              <a:rPr lang="pt-BR" err="1"/>
              <a:t>not</a:t>
            </a:r>
            <a:r>
              <a:rPr lang="pt-BR"/>
              <a:t> </a:t>
            </a:r>
            <a:r>
              <a:rPr lang="pt-BR" err="1"/>
              <a:t>required</a:t>
            </a:r>
            <a:r>
              <a:rPr lang="pt-BR"/>
              <a:t>)</a:t>
            </a:r>
          </a:p>
        </p:txBody>
      </p:sp>
      <p:sp>
        <p:nvSpPr>
          <p:cNvPr id="3" name="Espaço Reservado para Texto 12">
            <a:extLst>
              <a:ext uri="{FF2B5EF4-FFF2-40B4-BE49-F238E27FC236}">
                <a16:creationId xmlns:a16="http://schemas.microsoft.com/office/drawing/2014/main" id="{944758CB-C348-DFDD-7677-CDE3506100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704" y="1565287"/>
            <a:ext cx="10556853" cy="38044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092" b="0" cap="none" spc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/>
              <a:t>Body Copy </a:t>
            </a:r>
            <a:r>
              <a:rPr lang="pt-BR" err="1"/>
              <a:t>goes</a:t>
            </a:r>
            <a:r>
              <a:rPr lang="pt-BR"/>
              <a:t> </a:t>
            </a:r>
            <a:r>
              <a:rPr lang="pt-BR" err="1"/>
              <a:t>here</a:t>
            </a:r>
            <a:endParaRPr lang="pt-BR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4994229-318A-5CBA-FCBC-8B5B54254F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08" y="5878960"/>
            <a:ext cx="11166645" cy="69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93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FAB265-E955-F6C6-438A-E10E01C4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9" y="682633"/>
            <a:ext cx="10515058" cy="132558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09A98-C072-EE8F-4DB4-BDA387A8E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119" y="2142989"/>
            <a:ext cx="6746272" cy="29494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928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554492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728"/>
        </a:spcAft>
        <a:buFontTx/>
        <a:buNone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20613" indent="-120613" algn="l" defTabSz="554492" rtl="0" eaLnBrk="1" latinLnBrk="0" hangingPunct="1">
        <a:lnSpc>
          <a:spcPct val="100000"/>
        </a:lnSpc>
        <a:spcBef>
          <a:spcPts val="0"/>
        </a:spcBef>
        <a:spcAft>
          <a:spcPts val="728"/>
        </a:spcAft>
        <a:buFont typeface="Arial" panose="020B0604020202020204" pitchFamily="34" charset="0"/>
        <a:buChar char="•"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728"/>
        </a:spcAft>
        <a:buFontTx/>
        <a:buNone/>
        <a:defRPr sz="1213" b="1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728"/>
        </a:spcAft>
        <a:buFontTx/>
        <a:buNone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728"/>
        </a:spcAft>
        <a:buFontTx/>
        <a:buNone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24853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00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46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592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4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92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38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84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3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7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23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969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5C3DAE-2594-2ACE-7E97-F370CD10A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10515058" cy="132558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31180-EBED-0553-2173-7E1E775AD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3534" y="2163100"/>
            <a:ext cx="10515058" cy="43521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261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706" r:id="rId8"/>
  </p:sldLayoutIdLst>
  <p:txStyles>
    <p:titleStyle>
      <a:lvl1pPr algn="l" defTabSz="554492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30982" indent="-130982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Char char="•"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b="1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24853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00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46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592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4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92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38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84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3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7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23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969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5C3DAE-2594-2ACE-7E97-F370CD10A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10515058" cy="132558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31180-EBED-0553-2173-7E1E775AD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3534" y="2163100"/>
            <a:ext cx="10515058" cy="43521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959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554492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rgbClr val="1F355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kern="1200">
          <a:solidFill>
            <a:srgbClr val="1F355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30982" indent="-130982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Char char="•"/>
        <a:defRPr sz="1213" kern="1200">
          <a:solidFill>
            <a:srgbClr val="1F355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b="1" kern="1200">
          <a:solidFill>
            <a:srgbClr val="1F355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kern="1200">
          <a:solidFill>
            <a:srgbClr val="1F355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kern="1200">
          <a:solidFill>
            <a:srgbClr val="1F355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24853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00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46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592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4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92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38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84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3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7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23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969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8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554492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3" indent="-138623" algn="l" defTabSz="554492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69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15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61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07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53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00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46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592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4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92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38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84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3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7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23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969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DEB1C-D593-1961-1069-B20B47C8C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741" y="891587"/>
            <a:ext cx="10540235" cy="739324"/>
          </a:xfrm>
        </p:spPr>
        <p:txBody>
          <a:bodyPr/>
          <a:lstStyle/>
          <a:p>
            <a:r>
              <a:rPr lang="en-GB" dirty="0"/>
              <a:t>Mental Health</a:t>
            </a:r>
            <a:br>
              <a:rPr lang="en-GB" dirty="0"/>
            </a:br>
            <a:r>
              <a:rPr lang="en-GB" dirty="0"/>
              <a:t>Capital Programme Business Case</a:t>
            </a:r>
            <a:br>
              <a:rPr lang="en-GB" dirty="0"/>
            </a:br>
            <a:r>
              <a:rPr lang="en-GB" u="sng" dirty="0"/>
              <a:t>Implementation Options – Critical Path</a:t>
            </a:r>
            <a:br>
              <a:rPr lang="en-GB" dirty="0"/>
            </a:br>
            <a:br>
              <a:rPr lang="en-GB" dirty="0"/>
            </a:br>
            <a:r>
              <a:rPr lang="en-GB" sz="2400" dirty="0"/>
              <a:t>Executive Board 12 August 2026 (Updated to include Ward F works)</a:t>
            </a:r>
            <a:br>
              <a:rPr lang="en-GB" sz="2400" dirty="0"/>
            </a:br>
            <a:r>
              <a:rPr lang="en-GB" sz="2400" dirty="0">
                <a:solidFill>
                  <a:schemeClr val="bg2">
                    <a:lumMod val="50000"/>
                  </a:schemeClr>
                </a:solidFill>
              </a:rPr>
              <a:t>Mental Health Transformation Board Meeting 22 July 2026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705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87598E-9B01-B154-056A-339B00D0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12" y="263831"/>
            <a:ext cx="9102846" cy="50426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800" b="1" dirty="0"/>
              <a:t>Index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5059CA-63D5-F006-92C9-4ACBA4ADF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782" y="1051561"/>
            <a:ext cx="11005922" cy="393192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2000" b="1" dirty="0"/>
              <a:t>Option 1 – Initial Anti-Ligature using Celyn as a Decant (Completes May 2030) </a:t>
            </a:r>
            <a:r>
              <a:rPr lang="en-GB" sz="2000" b="1" dirty="0">
                <a:solidFill>
                  <a:srgbClr val="FF0000"/>
                </a:solidFill>
              </a:rPr>
              <a:t>Discounted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b="1" dirty="0"/>
              <a:t>Option 2 - Onnen and Derwen/Celyn Anti-Ligature in live environment with no decant at CCH or NPT (Complete Sept 2030) </a:t>
            </a:r>
            <a:r>
              <a:rPr lang="en-GB" sz="2000" b="1" dirty="0">
                <a:solidFill>
                  <a:srgbClr val="FF0000"/>
                </a:solidFill>
              </a:rPr>
              <a:t>Discounted</a:t>
            </a:r>
            <a:endParaRPr lang="en-GB" sz="20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000" b="1" dirty="0"/>
              <a:t>Option 3 - Derwen (part anti-ligature / full anti-ligature), Celyn Re-design including Anti-Ligature and Onnen Anti-Ligature (Complete April 2029) </a:t>
            </a:r>
            <a:r>
              <a:rPr lang="en-GB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Preferred Option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b="1" dirty="0"/>
              <a:t>Recommendations &amp; Next Steps</a:t>
            </a:r>
            <a:endParaRPr lang="en-GB" b="1" dirty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2738FB-358A-03AE-8BC3-9066CBF54889}"/>
              </a:ext>
            </a:extLst>
          </p:cNvPr>
          <p:cNvSpPr txBox="1"/>
          <p:nvPr/>
        </p:nvSpPr>
        <p:spPr>
          <a:xfrm>
            <a:off x="253524" y="3727299"/>
            <a:ext cx="967686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Cases Process &amp; Format Agreed with WG Capital &amp; Estates</a:t>
            </a:r>
            <a:endParaRPr lang="en-GB" sz="1200" b="1" dirty="0"/>
          </a:p>
          <a:p>
            <a:endParaRPr lang="en-GB" sz="1200" b="1" dirty="0"/>
          </a:p>
          <a:p>
            <a:r>
              <a:rPr lang="en-GB" sz="1200" b="1" dirty="0"/>
              <a:t>Step 1 Technical PBC</a:t>
            </a:r>
            <a:r>
              <a:rPr lang="en-GB" sz="1200" dirty="0"/>
              <a:t>. Contains current level of detail, proposed projects with a single technical delivery option for each proposed project. </a:t>
            </a:r>
          </a:p>
          <a:p>
            <a:r>
              <a:rPr lang="en-GB" sz="1200" dirty="0"/>
              <a:t>Submission September 2026.</a:t>
            </a:r>
          </a:p>
          <a:p>
            <a:endParaRPr lang="en-GB" sz="1200" dirty="0"/>
          </a:p>
          <a:p>
            <a:r>
              <a:rPr lang="en-GB" sz="1200" b="1" dirty="0"/>
              <a:t>Step 2 Individual single option BJC. </a:t>
            </a:r>
            <a:r>
              <a:rPr lang="en-GB" sz="1200" dirty="0"/>
              <a:t>Fully designed and tendered cost forms for each investment as completed. Subject to technical scrutiny by SES.</a:t>
            </a:r>
          </a:p>
          <a:p>
            <a:r>
              <a:rPr lang="en-GB" sz="1200" dirty="0"/>
              <a:t>Submission as per table above.</a:t>
            </a:r>
          </a:p>
        </p:txBody>
      </p:sp>
    </p:spTree>
    <p:extLst>
      <p:ext uri="{BB962C8B-B14F-4D97-AF65-F5344CB8AC3E}">
        <p14:creationId xmlns:p14="http://schemas.microsoft.com/office/powerpoint/2010/main" val="18027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87598E-9B01-B154-056A-339B00D0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834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000" b="1" dirty="0"/>
              <a:t>Option 1 -  Initial Anti-Ligature using Onnen as a Decant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4C132F-7336-13C2-0347-D6CC2FA66EF1}"/>
              </a:ext>
            </a:extLst>
          </p:cNvPr>
          <p:cNvSpPr txBox="1"/>
          <p:nvPr/>
        </p:nvSpPr>
        <p:spPr>
          <a:xfrm>
            <a:off x="9937296" y="536244"/>
            <a:ext cx="2044392" cy="56015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dirty="0"/>
              <a:t>Summary</a:t>
            </a:r>
          </a:p>
          <a:p>
            <a:endParaRPr lang="en-GB" sz="1400" dirty="0"/>
          </a:p>
          <a:p>
            <a:r>
              <a:rPr lang="en-GB" sz="1200" dirty="0"/>
              <a:t>Service diversions have no interdependencies.</a:t>
            </a:r>
          </a:p>
          <a:p>
            <a:endParaRPr lang="en-GB" sz="1200" dirty="0"/>
          </a:p>
          <a:p>
            <a:r>
              <a:rPr lang="en-GB" sz="1200" dirty="0"/>
              <a:t>Derwen &amp; Onnen anti-ligature works take place using Celyn as a decant ward.</a:t>
            </a:r>
          </a:p>
          <a:p>
            <a:endParaRPr lang="en-GB" sz="1200" dirty="0"/>
          </a:p>
          <a:p>
            <a:r>
              <a:rPr lang="en-GB" sz="1200" dirty="0"/>
              <a:t>Programme would not complete until NPT Ward F and PICU move to CCH in Apr/May </a:t>
            </a:r>
          </a:p>
          <a:p>
            <a:r>
              <a:rPr lang="en-GB" sz="1200" dirty="0"/>
              <a:t>2030.</a:t>
            </a:r>
          </a:p>
          <a:p>
            <a:endParaRPr lang="en-GB" sz="1200" dirty="0"/>
          </a:p>
          <a:p>
            <a:r>
              <a:rPr lang="en-GB" sz="1200" b="1" dirty="0">
                <a:solidFill>
                  <a:srgbClr val="FF0000"/>
                </a:solidFill>
              </a:rPr>
              <a:t>Discounted as Ward F to Celyn is top priority and overall programme is nearly 4 years.</a:t>
            </a:r>
          </a:p>
          <a:p>
            <a:endParaRPr lang="en-GB" sz="1400" b="1" dirty="0">
              <a:solidFill>
                <a:srgbClr val="FF0000"/>
              </a:solidFill>
            </a:endParaRPr>
          </a:p>
          <a:p>
            <a:endParaRPr lang="en-GB" sz="1400" b="1" dirty="0">
              <a:solidFill>
                <a:srgbClr val="FF0000"/>
              </a:solidFill>
            </a:endParaRPr>
          </a:p>
          <a:p>
            <a:endParaRPr lang="en-GB" sz="1400" b="1" dirty="0">
              <a:solidFill>
                <a:srgbClr val="FF0000"/>
              </a:solidFill>
            </a:endParaRPr>
          </a:p>
          <a:p>
            <a:endParaRPr lang="en-GB" sz="1400" b="1" dirty="0">
              <a:solidFill>
                <a:srgbClr val="FF0000"/>
              </a:solidFill>
            </a:endParaRPr>
          </a:p>
          <a:p>
            <a:endParaRPr lang="en-GB" sz="1400" b="1" dirty="0">
              <a:solidFill>
                <a:srgbClr val="FF0000"/>
              </a:solidFill>
            </a:endParaRPr>
          </a:p>
          <a:p>
            <a:endParaRPr lang="en-GB" sz="1400" b="1" dirty="0">
              <a:solidFill>
                <a:srgbClr val="FF0000"/>
              </a:solidFill>
            </a:endParaRPr>
          </a:p>
          <a:p>
            <a:endParaRPr lang="en-GB" sz="1400" b="1" dirty="0">
              <a:solidFill>
                <a:srgbClr val="FF0000"/>
              </a:solidFill>
            </a:endParaRPr>
          </a:p>
          <a:p>
            <a:endParaRPr lang="en-GB" sz="14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B68390-341D-7AB7-9921-9F442BC1D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4" y="532014"/>
            <a:ext cx="9680630" cy="56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319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87598E-9B01-B154-056A-339B00D0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834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1800" b="1" dirty="0"/>
              <a:t>Option 2 Onnen, Derwen &amp; Celyn Anti-Ligature in live environment with no decant at CCH or NPT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4C132F-7336-13C2-0347-D6CC2FA66EF1}"/>
              </a:ext>
            </a:extLst>
          </p:cNvPr>
          <p:cNvSpPr txBox="1"/>
          <p:nvPr/>
        </p:nvSpPr>
        <p:spPr>
          <a:xfrm>
            <a:off x="10094976" y="356146"/>
            <a:ext cx="2097024" cy="5940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dirty="0"/>
              <a:t>Summary</a:t>
            </a:r>
          </a:p>
          <a:p>
            <a:endParaRPr lang="en-GB" sz="1600" b="1" dirty="0"/>
          </a:p>
          <a:p>
            <a:r>
              <a:rPr lang="en-GB" sz="1200" dirty="0"/>
              <a:t>Service diversions have no interdependencies.</a:t>
            </a:r>
          </a:p>
          <a:p>
            <a:endParaRPr lang="en-GB" sz="1200" dirty="0"/>
          </a:p>
          <a:p>
            <a:r>
              <a:rPr lang="en-GB" sz="1200" dirty="0"/>
              <a:t>Celyn works for Ward F transfer complete April 2029.</a:t>
            </a:r>
          </a:p>
          <a:p>
            <a:endParaRPr lang="en-GB" sz="1200" dirty="0"/>
          </a:p>
          <a:p>
            <a:r>
              <a:rPr lang="en-GB" sz="1200" dirty="0"/>
              <a:t>OPMH Derwen &amp; Onnen cannot relocate to Ward F (AMH) as a decant.</a:t>
            </a:r>
          </a:p>
          <a:p>
            <a:endParaRPr lang="en-GB" sz="1200" dirty="0"/>
          </a:p>
          <a:p>
            <a:r>
              <a:rPr lang="en-GB" sz="1200" dirty="0"/>
              <a:t>OPMH Derwen &amp; Onnen works cannot both take place in a live environment.</a:t>
            </a:r>
          </a:p>
          <a:p>
            <a:endParaRPr lang="en-GB" sz="1200" dirty="0"/>
          </a:p>
          <a:p>
            <a:r>
              <a:rPr lang="en-GB" sz="1200" dirty="0"/>
              <a:t>Programme would not complete until Onnen anti-ligature works Sept 2030</a:t>
            </a:r>
          </a:p>
          <a:p>
            <a:endParaRPr lang="en-GB" sz="1200" dirty="0"/>
          </a:p>
          <a:p>
            <a:r>
              <a:rPr lang="en-GB" sz="1200" b="1" dirty="0">
                <a:solidFill>
                  <a:srgbClr val="FF0000"/>
                </a:solidFill>
              </a:rPr>
              <a:t>Discounted as overall programme over 4 years and unable to decant Derwen &amp; Onnen to Ward F  NPT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or</a:t>
            </a:r>
          </a:p>
          <a:p>
            <a:r>
              <a:rPr lang="en-GB" sz="1200" b="1" dirty="0">
                <a:solidFill>
                  <a:srgbClr val="FF0000"/>
                </a:solidFill>
              </a:rPr>
              <a:t>Live working not appropriate </a:t>
            </a:r>
            <a:r>
              <a:rPr lang="en-GB" sz="1200" b="1">
                <a:solidFill>
                  <a:srgbClr val="FF0000"/>
                </a:solidFill>
              </a:rPr>
              <a:t>within Onnen </a:t>
            </a:r>
            <a:r>
              <a:rPr lang="en-GB" sz="1200" b="1" dirty="0">
                <a:solidFill>
                  <a:srgbClr val="FF0000"/>
                </a:solidFill>
              </a:rPr>
              <a:t>and Derwen due to scope and patient cohort to work in both Derwen </a:t>
            </a:r>
            <a:r>
              <a:rPr lang="en-GB" sz="1200" b="1">
                <a:solidFill>
                  <a:srgbClr val="FF0000"/>
                </a:solidFill>
              </a:rPr>
              <a:t>&amp; Onnen.</a:t>
            </a:r>
            <a:endParaRPr lang="en-GB" sz="12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8D7D0-0A49-A66B-5857-13F051B67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44" y="358098"/>
            <a:ext cx="9906355" cy="593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91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87598E-9B01-B154-056A-339B00D0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30175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2400" b="1" dirty="0"/>
              <a:t>Option 3 Derwen (part anti-ligature / full anti-ligature), Onnen (anti-ligature) &amp; Celyn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4C132F-7336-13C2-0347-D6CC2FA66EF1}"/>
              </a:ext>
            </a:extLst>
          </p:cNvPr>
          <p:cNvSpPr txBox="1"/>
          <p:nvPr/>
        </p:nvSpPr>
        <p:spPr>
          <a:xfrm>
            <a:off x="7985231" y="3654594"/>
            <a:ext cx="4148783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u="sng" dirty="0">
                <a:solidFill>
                  <a:srgbClr val="FF0000"/>
                </a:solidFill>
              </a:rPr>
              <a:t>Decisions Required</a:t>
            </a:r>
          </a:p>
          <a:p>
            <a:r>
              <a:rPr lang="en-GB" sz="1200" dirty="0"/>
              <a:t>Health Board will need to proceed at risk with design of Derwen Ward at approx. £200k from August 2026.</a:t>
            </a:r>
          </a:p>
          <a:p>
            <a:endParaRPr lang="en-GB" sz="1200" dirty="0"/>
          </a:p>
          <a:p>
            <a:r>
              <a:rPr lang="en-GB" sz="1200" dirty="0"/>
              <a:t>S136 suite to permanently locate to Tawe Clinic (subject to final test to fit design) in 2026-27 using approved £421k WG MH Quality &amp; Safety capital funding rather than to Ward F.</a:t>
            </a:r>
          </a:p>
          <a:p>
            <a:endParaRPr lang="en-GB" sz="1200" dirty="0"/>
          </a:p>
          <a:p>
            <a:r>
              <a:rPr lang="en-GB" sz="1200" dirty="0"/>
              <a:t>Seclusion Suite being planned for Ward F using approved £210k WG TEF capital funding to be stopped (waiting on final tender from PFI) and will instead form part of Onnen redevelopment.</a:t>
            </a:r>
          </a:p>
          <a:p>
            <a:endParaRPr lang="en-GB" sz="1200" dirty="0"/>
          </a:p>
          <a:p>
            <a:r>
              <a:rPr lang="en-GB" sz="1200" dirty="0"/>
              <a:t>Ward F Anti-Ligature works in this programme to be reviewed, given ward F would move to Celyn by April 2029.</a:t>
            </a:r>
          </a:p>
          <a:p>
            <a:endParaRPr lang="en-GB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75A9D3-B771-FB9F-0B84-74C897059065}"/>
              </a:ext>
            </a:extLst>
          </p:cNvPr>
          <p:cNvSpPr txBox="1"/>
          <p:nvPr/>
        </p:nvSpPr>
        <p:spPr>
          <a:xfrm>
            <a:off x="7985232" y="449661"/>
            <a:ext cx="4148783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dirty="0"/>
              <a:t>Summary</a:t>
            </a:r>
          </a:p>
          <a:p>
            <a:r>
              <a:rPr lang="en-GB" sz="1200" dirty="0"/>
              <a:t>Service diversions have no interdependencies.</a:t>
            </a:r>
          </a:p>
          <a:p>
            <a:endParaRPr lang="en-GB" sz="1200" dirty="0"/>
          </a:p>
          <a:p>
            <a:r>
              <a:rPr lang="en-GB" sz="1200" dirty="0"/>
              <a:t>Initial anti-ligature works take place in Derwen 2026-27 using Celyn as a decant using approved MH Quality &amp; Safety approved capital £825k.</a:t>
            </a:r>
          </a:p>
          <a:p>
            <a:endParaRPr lang="en-GB" sz="1200" dirty="0"/>
          </a:p>
          <a:p>
            <a:r>
              <a:rPr lang="en-GB" sz="1200" dirty="0"/>
              <a:t>On WG approval continue Derwen full anti-ligature works using Celyn as a decant.</a:t>
            </a:r>
          </a:p>
          <a:p>
            <a:endParaRPr lang="en-GB" sz="1200" dirty="0"/>
          </a:p>
          <a:p>
            <a:r>
              <a:rPr lang="en-GB" sz="1200" dirty="0"/>
              <a:t>Celyn works for Ward F transfer complete April 2029.</a:t>
            </a:r>
          </a:p>
          <a:p>
            <a:endParaRPr lang="en-GB" sz="1200" dirty="0"/>
          </a:p>
          <a:p>
            <a:r>
              <a:rPr lang="en-GB" sz="1200" dirty="0"/>
              <a:t>Onnen anti-ligature works would take place in a live environment.</a:t>
            </a:r>
          </a:p>
          <a:p>
            <a:r>
              <a:rPr lang="en-GB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Preferred Option as programme complete April 2029.</a:t>
            </a:r>
          </a:p>
          <a:p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8F88B3-F8C0-5BE0-4DA9-3706434A9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5" y="301752"/>
            <a:ext cx="7839106" cy="649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1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E212C-4371-8E54-A073-1CCE06006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465" y="-114399"/>
            <a:ext cx="10856981" cy="993431"/>
          </a:xfrm>
        </p:spPr>
        <p:txBody>
          <a:bodyPr anchor="ctr">
            <a:normAutofit/>
          </a:bodyPr>
          <a:lstStyle/>
          <a:p>
            <a:r>
              <a:rPr lang="en-GB" sz="2650" b="1" dirty="0">
                <a:latin typeface="Arial"/>
                <a:cs typeface="Arial"/>
              </a:rPr>
              <a:t>Recommendations &amp; Next Steps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05160-D887-0BBA-86E8-2844E13B4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4340655" cy="3252833"/>
          </a:xfrm>
        </p:spPr>
        <p:txBody>
          <a:bodyPr anchor="t"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br>
              <a:rPr lang="en-GB" dirty="0"/>
            </a:b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2C86B2-8677-1D36-124C-7A0F3133A9E9}"/>
              </a:ext>
            </a:extLst>
          </p:cNvPr>
          <p:cNvSpPr txBox="1"/>
          <p:nvPr/>
        </p:nvSpPr>
        <p:spPr>
          <a:xfrm>
            <a:off x="250606" y="589430"/>
            <a:ext cx="5845394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200" dirty="0"/>
              <a:t>Full technical PBC to go through Health Board scrutiny beginning 7 August and finally onto Health Board meeting 24 September.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200" dirty="0"/>
              <a:t>Technical Programme Business Case agreed at Executive Board, with proposed option 3 implementation </a:t>
            </a:r>
            <a:r>
              <a:rPr lang="en-GB" sz="1200"/>
              <a:t>plan.</a:t>
            </a:r>
            <a:endParaRPr lang="en-GB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6B8D36-DC65-B2BA-DCE5-A128D37BCFFA}"/>
              </a:ext>
            </a:extLst>
          </p:cNvPr>
          <p:cNvSpPr txBox="1"/>
          <p:nvPr/>
        </p:nvSpPr>
        <p:spPr>
          <a:xfrm>
            <a:off x="5876260" y="3575525"/>
            <a:ext cx="6075786" cy="27699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u="sng" dirty="0">
                <a:solidFill>
                  <a:srgbClr val="FF0000"/>
                </a:solidFill>
              </a:rPr>
              <a:t>Decisions Required</a:t>
            </a:r>
          </a:p>
          <a:p>
            <a:r>
              <a:rPr lang="en-GB" sz="1200" dirty="0"/>
              <a:t>Health Board will need to proceed at risk with design of Derwen Ward at approx. £200k from August 2026.</a:t>
            </a:r>
          </a:p>
          <a:p>
            <a:endParaRPr lang="en-GB" sz="1200" dirty="0"/>
          </a:p>
          <a:p>
            <a:r>
              <a:rPr lang="en-GB" sz="1200" dirty="0"/>
              <a:t>S136 suite to permanently locate to Tawe Clinic (subject to final test to fit design) in 2026-27 using approved £421k WG MH Quality &amp; Safety capital funding rather than to Ward F.</a:t>
            </a:r>
          </a:p>
          <a:p>
            <a:endParaRPr lang="en-GB" sz="1200" dirty="0"/>
          </a:p>
          <a:p>
            <a:r>
              <a:rPr lang="en-GB" sz="1200" dirty="0"/>
              <a:t>Seclusion Suite being planned for Ward F using approved £210k WG TEF capital funding to be stopped (waiting on final tender from PFI) and will instead form part of Celyn redevelopment.</a:t>
            </a:r>
          </a:p>
          <a:p>
            <a:endParaRPr lang="en-GB" sz="1200" dirty="0"/>
          </a:p>
          <a:p>
            <a:r>
              <a:rPr lang="en-GB" sz="1200" dirty="0"/>
              <a:t>Ward F Anti-Ligature works in this programme to be reviewed, given ward F would move </a:t>
            </a:r>
            <a:r>
              <a:rPr lang="en-GB" sz="1200"/>
              <a:t>to Celyn </a:t>
            </a:r>
            <a:r>
              <a:rPr lang="en-GB" sz="1200" dirty="0"/>
              <a:t>by April 2029.</a:t>
            </a:r>
          </a:p>
          <a:p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7A4EB1-6953-7424-C39F-AE5D9481B646}"/>
              </a:ext>
            </a:extLst>
          </p:cNvPr>
          <p:cNvSpPr txBox="1"/>
          <p:nvPr/>
        </p:nvSpPr>
        <p:spPr>
          <a:xfrm>
            <a:off x="239954" y="3575525"/>
            <a:ext cx="5232728" cy="27699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600" b="1" dirty="0"/>
              <a:t>Summary</a:t>
            </a:r>
          </a:p>
          <a:p>
            <a:r>
              <a:rPr lang="en-GB" sz="1200" dirty="0"/>
              <a:t>Service diversions have no interdependencies.</a:t>
            </a:r>
          </a:p>
          <a:p>
            <a:endParaRPr lang="en-GB" sz="1200" dirty="0"/>
          </a:p>
          <a:p>
            <a:r>
              <a:rPr lang="en-GB" sz="1200" dirty="0"/>
              <a:t>Initial anti-ligature works take place in Derwen 2026-27 using Celyn as a decant using approved MH Quality &amp; Safety approved capital £825k.</a:t>
            </a:r>
          </a:p>
          <a:p>
            <a:endParaRPr lang="en-GB" sz="1200" dirty="0"/>
          </a:p>
          <a:p>
            <a:r>
              <a:rPr lang="en-GB" sz="1200" dirty="0"/>
              <a:t>On WG approval continue Derwen full anti-ligature works using Celyn as a decant.</a:t>
            </a:r>
          </a:p>
          <a:p>
            <a:endParaRPr lang="en-GB" sz="1200" dirty="0"/>
          </a:p>
          <a:p>
            <a:r>
              <a:rPr lang="en-GB" sz="1200" dirty="0"/>
              <a:t>Celyn works for Ward F transfer complete April 2029.</a:t>
            </a:r>
          </a:p>
          <a:p>
            <a:endParaRPr lang="en-GB" sz="1200" dirty="0"/>
          </a:p>
          <a:p>
            <a:r>
              <a:rPr lang="en-GB" sz="1200" dirty="0"/>
              <a:t>Onnen anti-ligature works would take place in a live environment.</a:t>
            </a:r>
          </a:p>
          <a:p>
            <a:r>
              <a:rPr lang="en-GB" sz="1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Preferred Option as programme complete April 2029.</a:t>
            </a:r>
          </a:p>
          <a:p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3C17E6-9EC6-1588-CF72-487D5713C44E}"/>
              </a:ext>
            </a:extLst>
          </p:cNvPr>
          <p:cNvSpPr txBox="1"/>
          <p:nvPr/>
        </p:nvSpPr>
        <p:spPr>
          <a:xfrm>
            <a:off x="239954" y="2636145"/>
            <a:ext cx="1115800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800" b="1" dirty="0"/>
              <a:t>Option 3 - Derwen (part anti-ligature / full anti-ligature), Celyn Re-design including Anti-Ligature and Onnen Anti-Ligature (Complete April 2029)</a:t>
            </a:r>
            <a:r>
              <a:rPr lang="en-GB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1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Preferred Option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FF438B-9020-0C3F-178F-FA35E9D6A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730" y="285523"/>
            <a:ext cx="4750475" cy="20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989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C116CED4-EE66-4C14-B348-48047F8AA03D}" vid="{B41DBDDE-0308-4FD9-8E8D-0B38C99F1876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WHITE B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C022EFBB18C64ABE3B9933434D2554" ma:contentTypeVersion="15" ma:contentTypeDescription="Create a new document." ma:contentTypeScope="" ma:versionID="2b64952811415c62d0d0df39f3d34ba2">
  <xsd:schema xmlns:xsd="http://www.w3.org/2001/XMLSchema" xmlns:xs="http://www.w3.org/2001/XMLSchema" xmlns:p="http://schemas.microsoft.com/office/2006/metadata/properties" xmlns:ns1="http://schemas.microsoft.com/sharepoint/v3" xmlns:ns2="60b0568e-e574-4342-a9c0-c22c6fec6509" xmlns:ns3="fdfaf355-f7ae-47f3-8f93-739a60756710" targetNamespace="http://schemas.microsoft.com/office/2006/metadata/properties" ma:root="true" ma:fieldsID="b85015dbfa83b7beca0f1d5edc8036d9" ns1:_="" ns2:_="" ns3:_="">
    <xsd:import namespace="http://schemas.microsoft.com/sharepoint/v3"/>
    <xsd:import namespace="60b0568e-e574-4342-a9c0-c22c6fec6509"/>
    <xsd:import namespace="fdfaf355-f7ae-47f3-8f93-739a607567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0568e-e574-4342-a9c0-c22c6fec65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af355-f7ae-47f3-8f93-739a6075671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2c2f2e62-4dc6-41ef-ad8c-e640d42d75ed}" ma:internalName="TaxCatchAll" ma:showField="CatchAllData" ma:web="fdfaf355-f7ae-47f3-8f93-739a607567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60b0568e-e574-4342-a9c0-c22c6fec6509">
      <Terms xmlns="http://schemas.microsoft.com/office/infopath/2007/PartnerControls"/>
    </lcf76f155ced4ddcb4097134ff3c332f>
    <TaxCatchAll xmlns="fdfaf355-f7ae-47f3-8f93-739a60756710" xsi:nil="true"/>
  </documentManagement>
</p:properties>
</file>

<file path=customXml/itemProps1.xml><?xml version="1.0" encoding="utf-8"?>
<ds:datastoreItem xmlns:ds="http://schemas.openxmlformats.org/officeDocument/2006/customXml" ds:itemID="{8866BD39-F871-4175-A046-7042BDA1DE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22337B-00F3-4D35-8587-230003854074}"/>
</file>

<file path=customXml/itemProps3.xml><?xml version="1.0" encoding="utf-8"?>
<ds:datastoreItem xmlns:ds="http://schemas.openxmlformats.org/officeDocument/2006/customXml" ds:itemID="{5A1AA64F-4A72-4720-AF28-AE903C55CD25}">
  <ds:schemaRefs>
    <ds:schemaRef ds:uri="http://schemas.microsoft.com/office/infopath/2007/PartnerControls"/>
    <ds:schemaRef ds:uri="http://schemas.microsoft.com/sharepoint/v3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schemas.openxmlformats.org/package/2006/metadata/core-properties"/>
    <ds:schemaRef ds:uri="http://purl.org/dc/terms/"/>
    <ds:schemaRef ds:uri="600d7d5d-0e93-4073-a502-16c378555f6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1749</TotalTime>
  <Words>828</Words>
  <Application>Microsoft Office PowerPoint</Application>
  <PresentationFormat>Widescreen</PresentationFormat>
  <Paragraphs>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Calibri</vt:lpstr>
      <vt:lpstr>Wingdings</vt:lpstr>
      <vt:lpstr>Theme1</vt:lpstr>
      <vt:lpstr>1_Custom Design</vt:lpstr>
      <vt:lpstr>3_Custom Design</vt:lpstr>
      <vt:lpstr>WHITE BG SLIDE</vt:lpstr>
      <vt:lpstr>Mental Health Capital Programme Business Case Implementation Options – Critical Path  Executive Board 12 August 2026 (Updated to include Ward F works) Mental Health Transformation Board Meeting 22 July 2026 </vt:lpstr>
      <vt:lpstr>Index</vt:lpstr>
      <vt:lpstr>Option 1 -  Initial Anti-Ligature using Onnen as a Decant</vt:lpstr>
      <vt:lpstr>Option 2 Onnen, Derwen &amp; Celyn Anti-Ligature in live environment with no decant at CCH or NPT</vt:lpstr>
      <vt:lpstr>Option 3 Derwen (part anti-ligature / full anti-ligature), Onnen (anti-ligature) &amp; Celyn</vt:lpstr>
      <vt:lpstr>Recommendations &amp; Next Steps</vt:lpstr>
    </vt:vector>
  </TitlesOfParts>
  <Company>SBU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Service of Concern Meeting</dc:title>
  <dc:creator>Lucy Hunt (Swansea Bay UHB - Transformation)</dc:creator>
  <cp:lastModifiedBy>Ian MacDonald (Swansea Bay UHB - Finance)</cp:lastModifiedBy>
  <cp:revision>213</cp:revision>
  <cp:lastPrinted>2026-09-08T07:19:08Z</cp:lastPrinted>
  <dcterms:created xsi:type="dcterms:W3CDTF">2026-05-21T13:00:00Z</dcterms:created>
  <dcterms:modified xsi:type="dcterms:W3CDTF">2026-09-08T10:26:03Z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0x01010001C022EFBB18C64ABE3B9933434D2554</vt:lpwstr>
  </property>
</Properties>
</file>